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86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94" autoAdjust="0"/>
    <p:restoredTop sz="94660"/>
  </p:normalViewPr>
  <p:slideViewPr>
    <p:cSldViewPr snapToGrid="0">
      <p:cViewPr varScale="1">
        <p:scale>
          <a:sx n="50" d="100"/>
          <a:sy n="50" d="100"/>
        </p:scale>
        <p:origin x="60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D37E19-B0B3-4DEB-BA6B-EDB2CAB584CB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DDF6A4-5425-40E9-9E39-1E3A631DCDE5}">
      <dgm:prSet phldrT="[Текст]" custT="1"/>
      <dgm:spPr/>
      <dgm:t>
        <a:bodyPr/>
        <a:lstStyle/>
        <a:p>
          <a:r>
            <a:rPr lang="ru-RU" sz="2000" dirty="0" smtClean="0"/>
            <a:t>Отправитель </a:t>
          </a:r>
          <a:endParaRPr lang="ru-RU" sz="2000" dirty="0"/>
        </a:p>
      </dgm:t>
    </dgm:pt>
    <dgm:pt modelId="{9E1CB1B8-0031-4EF6-B9B1-EA799E8640D8}" type="parTrans" cxnId="{D61A4895-8BE1-4833-90E2-8CF299B081EE}">
      <dgm:prSet/>
      <dgm:spPr/>
      <dgm:t>
        <a:bodyPr/>
        <a:lstStyle/>
        <a:p>
          <a:endParaRPr lang="ru-RU" sz="2000"/>
        </a:p>
      </dgm:t>
    </dgm:pt>
    <dgm:pt modelId="{C5B38B4A-A00E-4F6C-B151-CFD0E7F69EFA}" type="sibTrans" cxnId="{D61A4895-8BE1-4833-90E2-8CF299B081EE}">
      <dgm:prSet/>
      <dgm:spPr/>
      <dgm:t>
        <a:bodyPr/>
        <a:lstStyle/>
        <a:p>
          <a:endParaRPr lang="ru-RU" sz="2000"/>
        </a:p>
      </dgm:t>
    </dgm:pt>
    <dgm:pt modelId="{4E98B1A5-A945-4E67-856C-72B53EE5B2AE}">
      <dgm:prSet phldrT="[Текст]" custT="1"/>
      <dgm:spPr/>
      <dgm:t>
        <a:bodyPr/>
        <a:lstStyle/>
        <a:p>
          <a:r>
            <a:rPr lang="ru-RU" sz="2000" dirty="0" smtClean="0"/>
            <a:t>лицо, передающее информацию</a:t>
          </a:r>
          <a:endParaRPr lang="ru-RU" sz="2000" dirty="0"/>
        </a:p>
      </dgm:t>
    </dgm:pt>
    <dgm:pt modelId="{C8B1DC90-8847-4753-B067-560EEF45DD62}" type="parTrans" cxnId="{72F5C377-3A06-4623-815D-C98CB8F7732F}">
      <dgm:prSet/>
      <dgm:spPr/>
      <dgm:t>
        <a:bodyPr/>
        <a:lstStyle/>
        <a:p>
          <a:endParaRPr lang="ru-RU" sz="2000"/>
        </a:p>
      </dgm:t>
    </dgm:pt>
    <dgm:pt modelId="{FDCDB16A-0D0C-4550-8CA2-C763117E984C}" type="sibTrans" cxnId="{72F5C377-3A06-4623-815D-C98CB8F7732F}">
      <dgm:prSet/>
      <dgm:spPr/>
      <dgm:t>
        <a:bodyPr/>
        <a:lstStyle/>
        <a:p>
          <a:endParaRPr lang="ru-RU" sz="2000"/>
        </a:p>
      </dgm:t>
    </dgm:pt>
    <dgm:pt modelId="{62D61E20-62C2-4181-9E76-6AD049AA6EAE}">
      <dgm:prSet phldrT="[Текст]" custT="1"/>
      <dgm:spPr/>
      <dgm:t>
        <a:bodyPr/>
        <a:lstStyle/>
        <a:p>
          <a:r>
            <a:rPr lang="ru-RU" sz="2000" dirty="0" smtClean="0"/>
            <a:t>Сообщение </a:t>
          </a:r>
          <a:endParaRPr lang="ru-RU" sz="2000" dirty="0"/>
        </a:p>
      </dgm:t>
    </dgm:pt>
    <dgm:pt modelId="{A16A33A0-63B9-484F-88E1-64B7A6EAC464}" type="parTrans" cxnId="{596EFA75-EAC7-417C-9BCC-E2E5BD17B0C8}">
      <dgm:prSet/>
      <dgm:spPr/>
      <dgm:t>
        <a:bodyPr/>
        <a:lstStyle/>
        <a:p>
          <a:endParaRPr lang="ru-RU" sz="2000"/>
        </a:p>
      </dgm:t>
    </dgm:pt>
    <dgm:pt modelId="{61DAC760-A5FB-4DF1-9944-712EE294B250}" type="sibTrans" cxnId="{596EFA75-EAC7-417C-9BCC-E2E5BD17B0C8}">
      <dgm:prSet/>
      <dgm:spPr/>
      <dgm:t>
        <a:bodyPr/>
        <a:lstStyle/>
        <a:p>
          <a:endParaRPr lang="ru-RU" sz="2000"/>
        </a:p>
      </dgm:t>
    </dgm:pt>
    <dgm:pt modelId="{181CDE7C-4F1B-4F1F-BD4D-2B125C260D52}">
      <dgm:prSet phldrT="[Текст]" custT="1"/>
      <dgm:spPr/>
      <dgm:t>
        <a:bodyPr/>
        <a:lstStyle/>
        <a:p>
          <a:r>
            <a:rPr lang="ru-RU" sz="2000" dirty="0" smtClean="0"/>
            <a:t>информация, </a:t>
          </a:r>
          <a:r>
            <a:rPr lang="ru-RU" sz="2000" dirty="0" err="1" smtClean="0"/>
            <a:t>закодир-ная</a:t>
          </a:r>
          <a:r>
            <a:rPr lang="ru-RU" sz="2000" dirty="0" smtClean="0"/>
            <a:t> с помощью символов</a:t>
          </a:r>
          <a:endParaRPr lang="ru-RU" sz="2000" dirty="0"/>
        </a:p>
      </dgm:t>
    </dgm:pt>
    <dgm:pt modelId="{1ADB0334-B434-4A8F-B0C5-76A0CD36D624}" type="parTrans" cxnId="{55D13B7B-A2FA-4CF0-81ED-3A03A2439678}">
      <dgm:prSet/>
      <dgm:spPr/>
      <dgm:t>
        <a:bodyPr/>
        <a:lstStyle/>
        <a:p>
          <a:endParaRPr lang="ru-RU" sz="2000"/>
        </a:p>
      </dgm:t>
    </dgm:pt>
    <dgm:pt modelId="{DD25149F-1B29-4C40-B6B3-E4A0412A06AE}" type="sibTrans" cxnId="{55D13B7B-A2FA-4CF0-81ED-3A03A2439678}">
      <dgm:prSet/>
      <dgm:spPr/>
      <dgm:t>
        <a:bodyPr/>
        <a:lstStyle/>
        <a:p>
          <a:endParaRPr lang="ru-RU" sz="2000"/>
        </a:p>
      </dgm:t>
    </dgm:pt>
    <dgm:pt modelId="{237E482E-F4B0-4CB6-A909-0666087D4E73}">
      <dgm:prSet phldrT="[Текст]" custT="1"/>
      <dgm:spPr/>
      <dgm:t>
        <a:bodyPr/>
        <a:lstStyle/>
        <a:p>
          <a:r>
            <a:rPr lang="ru-RU" sz="2000" dirty="0" smtClean="0"/>
            <a:t>Канал </a:t>
          </a:r>
          <a:endParaRPr lang="ru-RU" sz="2000" dirty="0"/>
        </a:p>
      </dgm:t>
    </dgm:pt>
    <dgm:pt modelId="{AF92AE28-03C1-45AF-802D-D6F8ECC28CF9}" type="parTrans" cxnId="{56DADD4D-8060-48F2-A280-0DB4C6DEEA4B}">
      <dgm:prSet/>
      <dgm:spPr/>
      <dgm:t>
        <a:bodyPr/>
        <a:lstStyle/>
        <a:p>
          <a:endParaRPr lang="ru-RU" sz="2000"/>
        </a:p>
      </dgm:t>
    </dgm:pt>
    <dgm:pt modelId="{DB0B9837-33B2-47B9-B73E-47CE2A161330}" type="sibTrans" cxnId="{56DADD4D-8060-48F2-A280-0DB4C6DEEA4B}">
      <dgm:prSet/>
      <dgm:spPr/>
      <dgm:t>
        <a:bodyPr/>
        <a:lstStyle/>
        <a:p>
          <a:endParaRPr lang="ru-RU" sz="2000"/>
        </a:p>
      </dgm:t>
    </dgm:pt>
    <dgm:pt modelId="{9836873B-15E6-4C0E-B072-506760397501}">
      <dgm:prSet phldrT="[Текст]" custT="1"/>
      <dgm:spPr/>
      <dgm:t>
        <a:bodyPr/>
        <a:lstStyle/>
        <a:p>
          <a:r>
            <a:rPr lang="ru-RU" sz="2000" dirty="0" smtClean="0"/>
            <a:t>средство передачи информации</a:t>
          </a:r>
          <a:endParaRPr lang="ru-RU" sz="2000" dirty="0"/>
        </a:p>
      </dgm:t>
    </dgm:pt>
    <dgm:pt modelId="{9FD3AC77-3376-4623-B54B-126B272727A8}" type="parTrans" cxnId="{C93C3368-2445-483F-B059-596E165ECB61}">
      <dgm:prSet/>
      <dgm:spPr/>
      <dgm:t>
        <a:bodyPr/>
        <a:lstStyle/>
        <a:p>
          <a:endParaRPr lang="ru-RU" sz="2000"/>
        </a:p>
      </dgm:t>
    </dgm:pt>
    <dgm:pt modelId="{70C92C95-10D7-4AFA-A75F-AD29BB762DBB}" type="sibTrans" cxnId="{C93C3368-2445-483F-B059-596E165ECB61}">
      <dgm:prSet/>
      <dgm:spPr/>
      <dgm:t>
        <a:bodyPr/>
        <a:lstStyle/>
        <a:p>
          <a:endParaRPr lang="ru-RU" sz="2000"/>
        </a:p>
      </dgm:t>
    </dgm:pt>
    <dgm:pt modelId="{0F89F5A5-260B-423D-A3C3-F6F6CC2F32CD}">
      <dgm:prSet phldrT="[Текст]" custT="1"/>
      <dgm:spPr/>
      <dgm:t>
        <a:bodyPr/>
        <a:lstStyle/>
        <a:p>
          <a:r>
            <a:rPr lang="ru-RU" sz="2000" dirty="0" smtClean="0"/>
            <a:t>Получатель </a:t>
          </a:r>
          <a:endParaRPr lang="ru-RU" sz="2000" dirty="0"/>
        </a:p>
      </dgm:t>
    </dgm:pt>
    <dgm:pt modelId="{8E9D7D75-BBB9-45B4-B4E9-F6FEA0D0B2C4}" type="parTrans" cxnId="{34675AC6-C2F7-4491-9A11-1FAE804C5E18}">
      <dgm:prSet/>
      <dgm:spPr/>
      <dgm:t>
        <a:bodyPr/>
        <a:lstStyle/>
        <a:p>
          <a:endParaRPr lang="ru-RU" sz="2000"/>
        </a:p>
      </dgm:t>
    </dgm:pt>
    <dgm:pt modelId="{E43BA5BA-73C8-46BB-B898-B63ED767C35E}" type="sibTrans" cxnId="{34675AC6-C2F7-4491-9A11-1FAE804C5E18}">
      <dgm:prSet/>
      <dgm:spPr/>
      <dgm:t>
        <a:bodyPr/>
        <a:lstStyle/>
        <a:p>
          <a:endParaRPr lang="ru-RU" sz="2000"/>
        </a:p>
      </dgm:t>
    </dgm:pt>
    <dgm:pt modelId="{FB39B605-62C8-46E6-B6F8-523EC60F1FD1}">
      <dgm:prSet phldrT="[Текст]" custT="1"/>
      <dgm:spPr/>
      <dgm:t>
        <a:bodyPr/>
        <a:lstStyle/>
        <a:p>
          <a:r>
            <a:rPr lang="ru-RU" sz="2000" dirty="0" smtClean="0"/>
            <a:t>лицо, которому </a:t>
          </a:r>
          <a:r>
            <a:rPr lang="ru-RU" sz="2000" dirty="0" err="1" smtClean="0"/>
            <a:t>предназ-ся</a:t>
          </a:r>
          <a:r>
            <a:rPr lang="ru-RU" sz="2000" dirty="0" smtClean="0"/>
            <a:t> информация </a:t>
          </a:r>
          <a:endParaRPr lang="ru-RU" sz="2000" dirty="0"/>
        </a:p>
      </dgm:t>
    </dgm:pt>
    <dgm:pt modelId="{256AA416-B860-481F-8EC4-D993F79B4DEB}" type="parTrans" cxnId="{31CF080B-EE04-4549-B6E8-0485081BE15C}">
      <dgm:prSet/>
      <dgm:spPr/>
      <dgm:t>
        <a:bodyPr/>
        <a:lstStyle/>
        <a:p>
          <a:endParaRPr lang="ru-RU" sz="2000"/>
        </a:p>
      </dgm:t>
    </dgm:pt>
    <dgm:pt modelId="{091746A5-9B3D-4B9F-8D6B-F8068DE50BEC}" type="sibTrans" cxnId="{31CF080B-EE04-4549-B6E8-0485081BE15C}">
      <dgm:prSet/>
      <dgm:spPr/>
      <dgm:t>
        <a:bodyPr/>
        <a:lstStyle/>
        <a:p>
          <a:endParaRPr lang="ru-RU" sz="2000"/>
        </a:p>
      </dgm:t>
    </dgm:pt>
    <dgm:pt modelId="{A491AE00-C4A7-4EE1-A75F-8540785219A9}" type="pres">
      <dgm:prSet presAssocID="{38D37E19-B0B3-4DEB-BA6B-EDB2CAB584CB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A7B6198-81F4-4014-9CE9-39590AA728E1}" type="pres">
      <dgm:prSet presAssocID="{38D37E19-B0B3-4DEB-BA6B-EDB2CAB584CB}" presName="children" presStyleCnt="0"/>
      <dgm:spPr/>
    </dgm:pt>
    <dgm:pt modelId="{848976A1-950E-497E-B333-0F5068D171A9}" type="pres">
      <dgm:prSet presAssocID="{38D37E19-B0B3-4DEB-BA6B-EDB2CAB584CB}" presName="child1group" presStyleCnt="0"/>
      <dgm:spPr/>
    </dgm:pt>
    <dgm:pt modelId="{3DA3634F-FE46-4544-828F-43CED8FE8DBD}" type="pres">
      <dgm:prSet presAssocID="{38D37E19-B0B3-4DEB-BA6B-EDB2CAB584CB}" presName="child1" presStyleLbl="bgAcc1" presStyleIdx="0" presStyleCnt="4"/>
      <dgm:spPr/>
      <dgm:t>
        <a:bodyPr/>
        <a:lstStyle/>
        <a:p>
          <a:endParaRPr lang="ru-RU"/>
        </a:p>
      </dgm:t>
    </dgm:pt>
    <dgm:pt modelId="{7EE16CB6-5223-44A9-AEBC-ED42C37999CF}" type="pres">
      <dgm:prSet presAssocID="{38D37E19-B0B3-4DEB-BA6B-EDB2CAB584CB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44925C-9F70-4F3B-B45F-042101AE385A}" type="pres">
      <dgm:prSet presAssocID="{38D37E19-B0B3-4DEB-BA6B-EDB2CAB584CB}" presName="child2group" presStyleCnt="0"/>
      <dgm:spPr/>
    </dgm:pt>
    <dgm:pt modelId="{29034B77-4AF7-4150-9167-709C637139F1}" type="pres">
      <dgm:prSet presAssocID="{38D37E19-B0B3-4DEB-BA6B-EDB2CAB584CB}" presName="child2" presStyleLbl="bgAcc1" presStyleIdx="1" presStyleCnt="4"/>
      <dgm:spPr/>
      <dgm:t>
        <a:bodyPr/>
        <a:lstStyle/>
        <a:p>
          <a:endParaRPr lang="ru-RU"/>
        </a:p>
      </dgm:t>
    </dgm:pt>
    <dgm:pt modelId="{C442B542-9B3A-4327-B130-C514E4990574}" type="pres">
      <dgm:prSet presAssocID="{38D37E19-B0B3-4DEB-BA6B-EDB2CAB584CB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CA6B2A-D395-420E-A5CD-D5347A0E3BE4}" type="pres">
      <dgm:prSet presAssocID="{38D37E19-B0B3-4DEB-BA6B-EDB2CAB584CB}" presName="child3group" presStyleCnt="0"/>
      <dgm:spPr/>
    </dgm:pt>
    <dgm:pt modelId="{20D8F028-72A5-4122-A921-932E43E9357C}" type="pres">
      <dgm:prSet presAssocID="{38D37E19-B0B3-4DEB-BA6B-EDB2CAB584CB}" presName="child3" presStyleLbl="bgAcc1" presStyleIdx="2" presStyleCnt="4"/>
      <dgm:spPr/>
      <dgm:t>
        <a:bodyPr/>
        <a:lstStyle/>
        <a:p>
          <a:endParaRPr lang="ru-RU"/>
        </a:p>
      </dgm:t>
    </dgm:pt>
    <dgm:pt modelId="{DB2FC938-7F7F-4A75-B3D6-6B19164F9A97}" type="pres">
      <dgm:prSet presAssocID="{38D37E19-B0B3-4DEB-BA6B-EDB2CAB584CB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707FBF-FAAF-4E58-AC68-E2B541624E47}" type="pres">
      <dgm:prSet presAssocID="{38D37E19-B0B3-4DEB-BA6B-EDB2CAB584CB}" presName="child4group" presStyleCnt="0"/>
      <dgm:spPr/>
    </dgm:pt>
    <dgm:pt modelId="{B0AE28B7-EA25-4B13-82D3-53C478CE6205}" type="pres">
      <dgm:prSet presAssocID="{38D37E19-B0B3-4DEB-BA6B-EDB2CAB584CB}" presName="child4" presStyleLbl="bgAcc1" presStyleIdx="3" presStyleCnt="4"/>
      <dgm:spPr/>
      <dgm:t>
        <a:bodyPr/>
        <a:lstStyle/>
        <a:p>
          <a:endParaRPr lang="ru-RU"/>
        </a:p>
      </dgm:t>
    </dgm:pt>
    <dgm:pt modelId="{615D29C2-FD68-42FF-BBA9-87A1FC564937}" type="pres">
      <dgm:prSet presAssocID="{38D37E19-B0B3-4DEB-BA6B-EDB2CAB584CB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0D2AC6-9C3A-4617-B07A-24FDE63E7733}" type="pres">
      <dgm:prSet presAssocID="{38D37E19-B0B3-4DEB-BA6B-EDB2CAB584CB}" presName="childPlaceholder" presStyleCnt="0"/>
      <dgm:spPr/>
    </dgm:pt>
    <dgm:pt modelId="{1DB28110-4A86-4CCA-AA58-4A2948FE68E6}" type="pres">
      <dgm:prSet presAssocID="{38D37E19-B0B3-4DEB-BA6B-EDB2CAB584CB}" presName="circle" presStyleCnt="0"/>
      <dgm:spPr/>
    </dgm:pt>
    <dgm:pt modelId="{923316A1-4D4D-483D-B35F-70F10ECE23B3}" type="pres">
      <dgm:prSet presAssocID="{38D37E19-B0B3-4DEB-BA6B-EDB2CAB584CB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BB24EE-1AF3-4B7A-B8CF-0BB12C529C0D}" type="pres">
      <dgm:prSet presAssocID="{38D37E19-B0B3-4DEB-BA6B-EDB2CAB584CB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3AEB7A-4235-403A-ABC6-C353CE26935B}" type="pres">
      <dgm:prSet presAssocID="{38D37E19-B0B3-4DEB-BA6B-EDB2CAB584CB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3ED970-90CB-4B10-BF5D-5661AB0199AC}" type="pres">
      <dgm:prSet presAssocID="{38D37E19-B0B3-4DEB-BA6B-EDB2CAB584CB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61D725-4E10-483D-AFD1-49F0E38657AF}" type="pres">
      <dgm:prSet presAssocID="{38D37E19-B0B3-4DEB-BA6B-EDB2CAB584CB}" presName="quadrantPlaceholder" presStyleCnt="0"/>
      <dgm:spPr/>
    </dgm:pt>
    <dgm:pt modelId="{78EA8A54-564E-4BFD-BFA9-DE4FFB61665C}" type="pres">
      <dgm:prSet presAssocID="{38D37E19-B0B3-4DEB-BA6B-EDB2CAB584CB}" presName="center1" presStyleLbl="fgShp" presStyleIdx="0" presStyleCnt="2"/>
      <dgm:spPr/>
    </dgm:pt>
    <dgm:pt modelId="{A759D3B8-5199-4E5E-920F-713FE7CEEB87}" type="pres">
      <dgm:prSet presAssocID="{38D37E19-B0B3-4DEB-BA6B-EDB2CAB584CB}" presName="center2" presStyleLbl="fgShp" presStyleIdx="1" presStyleCnt="2"/>
      <dgm:spPr/>
    </dgm:pt>
  </dgm:ptLst>
  <dgm:cxnLst>
    <dgm:cxn modelId="{31CF080B-EE04-4549-B6E8-0485081BE15C}" srcId="{0F89F5A5-260B-423D-A3C3-F6F6CC2F32CD}" destId="{FB39B605-62C8-46E6-B6F8-523EC60F1FD1}" srcOrd="0" destOrd="0" parTransId="{256AA416-B860-481F-8EC4-D993F79B4DEB}" sibTransId="{091746A5-9B3D-4B9F-8D6B-F8068DE50BEC}"/>
    <dgm:cxn modelId="{28A28F2E-8E30-41C7-A2B0-D9D4809059B0}" type="presOf" srcId="{4E98B1A5-A945-4E67-856C-72B53EE5B2AE}" destId="{3DA3634F-FE46-4544-828F-43CED8FE8DBD}" srcOrd="0" destOrd="0" presId="urn:microsoft.com/office/officeart/2005/8/layout/cycle4"/>
    <dgm:cxn modelId="{C398F399-16C4-4E9F-8339-D3EDABC30C21}" type="presOf" srcId="{FB39B605-62C8-46E6-B6F8-523EC60F1FD1}" destId="{B0AE28B7-EA25-4B13-82D3-53C478CE6205}" srcOrd="0" destOrd="0" presId="urn:microsoft.com/office/officeart/2005/8/layout/cycle4"/>
    <dgm:cxn modelId="{08DC77A0-09D4-42CF-B6E2-D9C5FD2026FF}" type="presOf" srcId="{181CDE7C-4F1B-4F1F-BD4D-2B125C260D52}" destId="{29034B77-4AF7-4150-9167-709C637139F1}" srcOrd="0" destOrd="0" presId="urn:microsoft.com/office/officeart/2005/8/layout/cycle4"/>
    <dgm:cxn modelId="{7F60EDFF-7192-47B4-B91D-C02CFCF481F7}" type="presOf" srcId="{38D37E19-B0B3-4DEB-BA6B-EDB2CAB584CB}" destId="{A491AE00-C4A7-4EE1-A75F-8540785219A9}" srcOrd="0" destOrd="0" presId="urn:microsoft.com/office/officeart/2005/8/layout/cycle4"/>
    <dgm:cxn modelId="{C93C3368-2445-483F-B059-596E165ECB61}" srcId="{237E482E-F4B0-4CB6-A909-0666087D4E73}" destId="{9836873B-15E6-4C0E-B072-506760397501}" srcOrd="0" destOrd="0" parTransId="{9FD3AC77-3376-4623-B54B-126B272727A8}" sibTransId="{70C92C95-10D7-4AFA-A75F-AD29BB762DBB}"/>
    <dgm:cxn modelId="{72F5C377-3A06-4623-815D-C98CB8F7732F}" srcId="{CFDDF6A4-5425-40E9-9E39-1E3A631DCDE5}" destId="{4E98B1A5-A945-4E67-856C-72B53EE5B2AE}" srcOrd="0" destOrd="0" parTransId="{C8B1DC90-8847-4753-B067-560EEF45DD62}" sibTransId="{FDCDB16A-0D0C-4550-8CA2-C763117E984C}"/>
    <dgm:cxn modelId="{45DA987F-6562-4D50-86E1-0D23939D2E80}" type="presOf" srcId="{4E98B1A5-A945-4E67-856C-72B53EE5B2AE}" destId="{7EE16CB6-5223-44A9-AEBC-ED42C37999CF}" srcOrd="1" destOrd="0" presId="urn:microsoft.com/office/officeart/2005/8/layout/cycle4"/>
    <dgm:cxn modelId="{34675AC6-C2F7-4491-9A11-1FAE804C5E18}" srcId="{38D37E19-B0B3-4DEB-BA6B-EDB2CAB584CB}" destId="{0F89F5A5-260B-423D-A3C3-F6F6CC2F32CD}" srcOrd="3" destOrd="0" parTransId="{8E9D7D75-BBB9-45B4-B4E9-F6FEA0D0B2C4}" sibTransId="{E43BA5BA-73C8-46BB-B898-B63ED767C35E}"/>
    <dgm:cxn modelId="{9AB7E7A6-064F-4468-9A4A-28BA2B7CA18A}" type="presOf" srcId="{62D61E20-62C2-4181-9E76-6AD049AA6EAE}" destId="{E6BB24EE-1AF3-4B7A-B8CF-0BB12C529C0D}" srcOrd="0" destOrd="0" presId="urn:microsoft.com/office/officeart/2005/8/layout/cycle4"/>
    <dgm:cxn modelId="{39D7415D-94FD-4652-A6B7-AC3A28B81D35}" type="presOf" srcId="{FB39B605-62C8-46E6-B6F8-523EC60F1FD1}" destId="{615D29C2-FD68-42FF-BBA9-87A1FC564937}" srcOrd="1" destOrd="0" presId="urn:microsoft.com/office/officeart/2005/8/layout/cycle4"/>
    <dgm:cxn modelId="{D61A4895-8BE1-4833-90E2-8CF299B081EE}" srcId="{38D37E19-B0B3-4DEB-BA6B-EDB2CAB584CB}" destId="{CFDDF6A4-5425-40E9-9E39-1E3A631DCDE5}" srcOrd="0" destOrd="0" parTransId="{9E1CB1B8-0031-4EF6-B9B1-EA799E8640D8}" sibTransId="{C5B38B4A-A00E-4F6C-B151-CFD0E7F69EFA}"/>
    <dgm:cxn modelId="{7BAD9BF7-0958-4D6D-8410-BEF26E31A7F3}" type="presOf" srcId="{237E482E-F4B0-4CB6-A909-0666087D4E73}" destId="{363AEB7A-4235-403A-ABC6-C353CE26935B}" srcOrd="0" destOrd="0" presId="urn:microsoft.com/office/officeart/2005/8/layout/cycle4"/>
    <dgm:cxn modelId="{55D13B7B-A2FA-4CF0-81ED-3A03A2439678}" srcId="{62D61E20-62C2-4181-9E76-6AD049AA6EAE}" destId="{181CDE7C-4F1B-4F1F-BD4D-2B125C260D52}" srcOrd="0" destOrd="0" parTransId="{1ADB0334-B434-4A8F-B0C5-76A0CD36D624}" sibTransId="{DD25149F-1B29-4C40-B6B3-E4A0412A06AE}"/>
    <dgm:cxn modelId="{596EFA75-EAC7-417C-9BCC-E2E5BD17B0C8}" srcId="{38D37E19-B0B3-4DEB-BA6B-EDB2CAB584CB}" destId="{62D61E20-62C2-4181-9E76-6AD049AA6EAE}" srcOrd="1" destOrd="0" parTransId="{A16A33A0-63B9-484F-88E1-64B7A6EAC464}" sibTransId="{61DAC760-A5FB-4DF1-9944-712EE294B250}"/>
    <dgm:cxn modelId="{319F9C3B-50E7-4AC3-94CF-85EE8BE1D930}" type="presOf" srcId="{9836873B-15E6-4C0E-B072-506760397501}" destId="{DB2FC938-7F7F-4A75-B3D6-6B19164F9A97}" srcOrd="1" destOrd="0" presId="urn:microsoft.com/office/officeart/2005/8/layout/cycle4"/>
    <dgm:cxn modelId="{56DADD4D-8060-48F2-A280-0DB4C6DEEA4B}" srcId="{38D37E19-B0B3-4DEB-BA6B-EDB2CAB584CB}" destId="{237E482E-F4B0-4CB6-A909-0666087D4E73}" srcOrd="2" destOrd="0" parTransId="{AF92AE28-03C1-45AF-802D-D6F8ECC28CF9}" sibTransId="{DB0B9837-33B2-47B9-B73E-47CE2A161330}"/>
    <dgm:cxn modelId="{1FC57CDB-1FEE-4158-A04D-8FD7FE68F53E}" type="presOf" srcId="{9836873B-15E6-4C0E-B072-506760397501}" destId="{20D8F028-72A5-4122-A921-932E43E9357C}" srcOrd="0" destOrd="0" presId="urn:microsoft.com/office/officeart/2005/8/layout/cycle4"/>
    <dgm:cxn modelId="{5FFC1C13-BD7B-41BC-BD1C-8D2713F4FEBB}" type="presOf" srcId="{181CDE7C-4F1B-4F1F-BD4D-2B125C260D52}" destId="{C442B542-9B3A-4327-B130-C514E4990574}" srcOrd="1" destOrd="0" presId="urn:microsoft.com/office/officeart/2005/8/layout/cycle4"/>
    <dgm:cxn modelId="{72BCBC10-1558-454E-8E06-C065758D066D}" type="presOf" srcId="{CFDDF6A4-5425-40E9-9E39-1E3A631DCDE5}" destId="{923316A1-4D4D-483D-B35F-70F10ECE23B3}" srcOrd="0" destOrd="0" presId="urn:microsoft.com/office/officeart/2005/8/layout/cycle4"/>
    <dgm:cxn modelId="{FBCCC1F3-7E15-4170-AAA4-E1E15E4F56DB}" type="presOf" srcId="{0F89F5A5-260B-423D-A3C3-F6F6CC2F32CD}" destId="{073ED970-90CB-4B10-BF5D-5661AB0199AC}" srcOrd="0" destOrd="0" presId="urn:microsoft.com/office/officeart/2005/8/layout/cycle4"/>
    <dgm:cxn modelId="{774257BD-C858-454A-BC8E-563F72164ACF}" type="presParOf" srcId="{A491AE00-C4A7-4EE1-A75F-8540785219A9}" destId="{4A7B6198-81F4-4014-9CE9-39590AA728E1}" srcOrd="0" destOrd="0" presId="urn:microsoft.com/office/officeart/2005/8/layout/cycle4"/>
    <dgm:cxn modelId="{8C9CE8F5-21BA-4D8A-961C-510C5F5FCDF3}" type="presParOf" srcId="{4A7B6198-81F4-4014-9CE9-39590AA728E1}" destId="{848976A1-950E-497E-B333-0F5068D171A9}" srcOrd="0" destOrd="0" presId="urn:microsoft.com/office/officeart/2005/8/layout/cycle4"/>
    <dgm:cxn modelId="{6DCD6E7E-E421-4533-871F-2DC3C8349110}" type="presParOf" srcId="{848976A1-950E-497E-B333-0F5068D171A9}" destId="{3DA3634F-FE46-4544-828F-43CED8FE8DBD}" srcOrd="0" destOrd="0" presId="urn:microsoft.com/office/officeart/2005/8/layout/cycle4"/>
    <dgm:cxn modelId="{C4A914F2-5475-4169-A38C-CBFB6EE7C06E}" type="presParOf" srcId="{848976A1-950E-497E-B333-0F5068D171A9}" destId="{7EE16CB6-5223-44A9-AEBC-ED42C37999CF}" srcOrd="1" destOrd="0" presId="urn:microsoft.com/office/officeart/2005/8/layout/cycle4"/>
    <dgm:cxn modelId="{83476D20-43ED-489E-A81B-2EF9E1C28656}" type="presParOf" srcId="{4A7B6198-81F4-4014-9CE9-39590AA728E1}" destId="{A344925C-9F70-4F3B-B45F-042101AE385A}" srcOrd="1" destOrd="0" presId="urn:microsoft.com/office/officeart/2005/8/layout/cycle4"/>
    <dgm:cxn modelId="{CBDA65DF-549E-4D5A-B237-B9C8BC0FC3C6}" type="presParOf" srcId="{A344925C-9F70-4F3B-B45F-042101AE385A}" destId="{29034B77-4AF7-4150-9167-709C637139F1}" srcOrd="0" destOrd="0" presId="urn:microsoft.com/office/officeart/2005/8/layout/cycle4"/>
    <dgm:cxn modelId="{674B76C1-6820-4DD7-835C-697497181FC4}" type="presParOf" srcId="{A344925C-9F70-4F3B-B45F-042101AE385A}" destId="{C442B542-9B3A-4327-B130-C514E4990574}" srcOrd="1" destOrd="0" presId="urn:microsoft.com/office/officeart/2005/8/layout/cycle4"/>
    <dgm:cxn modelId="{953B1B4A-430A-4654-9C01-D5CB36019550}" type="presParOf" srcId="{4A7B6198-81F4-4014-9CE9-39590AA728E1}" destId="{12CA6B2A-D395-420E-A5CD-D5347A0E3BE4}" srcOrd="2" destOrd="0" presId="urn:microsoft.com/office/officeart/2005/8/layout/cycle4"/>
    <dgm:cxn modelId="{7138B72A-49AE-4D43-AEA7-3B742FEB3EC4}" type="presParOf" srcId="{12CA6B2A-D395-420E-A5CD-D5347A0E3BE4}" destId="{20D8F028-72A5-4122-A921-932E43E9357C}" srcOrd="0" destOrd="0" presId="urn:microsoft.com/office/officeart/2005/8/layout/cycle4"/>
    <dgm:cxn modelId="{A40E4C45-886A-4E6B-AF96-F3C3B92D5355}" type="presParOf" srcId="{12CA6B2A-D395-420E-A5CD-D5347A0E3BE4}" destId="{DB2FC938-7F7F-4A75-B3D6-6B19164F9A97}" srcOrd="1" destOrd="0" presId="urn:microsoft.com/office/officeart/2005/8/layout/cycle4"/>
    <dgm:cxn modelId="{588FE75F-CF67-4FBB-8A71-15CDD5F7B59D}" type="presParOf" srcId="{4A7B6198-81F4-4014-9CE9-39590AA728E1}" destId="{9A707FBF-FAAF-4E58-AC68-E2B541624E47}" srcOrd="3" destOrd="0" presId="urn:microsoft.com/office/officeart/2005/8/layout/cycle4"/>
    <dgm:cxn modelId="{24945795-D9F8-4F0D-A920-517AA6B90716}" type="presParOf" srcId="{9A707FBF-FAAF-4E58-AC68-E2B541624E47}" destId="{B0AE28B7-EA25-4B13-82D3-53C478CE6205}" srcOrd="0" destOrd="0" presId="urn:microsoft.com/office/officeart/2005/8/layout/cycle4"/>
    <dgm:cxn modelId="{4FBEAD13-3FF6-4339-B66A-B07182FCA516}" type="presParOf" srcId="{9A707FBF-FAAF-4E58-AC68-E2B541624E47}" destId="{615D29C2-FD68-42FF-BBA9-87A1FC564937}" srcOrd="1" destOrd="0" presId="urn:microsoft.com/office/officeart/2005/8/layout/cycle4"/>
    <dgm:cxn modelId="{60A89A5D-1C50-4F8C-A327-04B4BCAF74AF}" type="presParOf" srcId="{4A7B6198-81F4-4014-9CE9-39590AA728E1}" destId="{400D2AC6-9C3A-4617-B07A-24FDE63E7733}" srcOrd="4" destOrd="0" presId="urn:microsoft.com/office/officeart/2005/8/layout/cycle4"/>
    <dgm:cxn modelId="{C3CB1866-2EB9-40E5-BCD6-C6DC1B780BE8}" type="presParOf" srcId="{A491AE00-C4A7-4EE1-A75F-8540785219A9}" destId="{1DB28110-4A86-4CCA-AA58-4A2948FE68E6}" srcOrd="1" destOrd="0" presId="urn:microsoft.com/office/officeart/2005/8/layout/cycle4"/>
    <dgm:cxn modelId="{34218521-9370-46ED-8128-FBCAEDCC1255}" type="presParOf" srcId="{1DB28110-4A86-4CCA-AA58-4A2948FE68E6}" destId="{923316A1-4D4D-483D-B35F-70F10ECE23B3}" srcOrd="0" destOrd="0" presId="urn:microsoft.com/office/officeart/2005/8/layout/cycle4"/>
    <dgm:cxn modelId="{1CFF590F-788F-43AF-81C4-0013CEA5B463}" type="presParOf" srcId="{1DB28110-4A86-4CCA-AA58-4A2948FE68E6}" destId="{E6BB24EE-1AF3-4B7A-B8CF-0BB12C529C0D}" srcOrd="1" destOrd="0" presId="urn:microsoft.com/office/officeart/2005/8/layout/cycle4"/>
    <dgm:cxn modelId="{1409E431-5D47-41FE-B43D-1191601EBBD2}" type="presParOf" srcId="{1DB28110-4A86-4CCA-AA58-4A2948FE68E6}" destId="{363AEB7A-4235-403A-ABC6-C353CE26935B}" srcOrd="2" destOrd="0" presId="urn:microsoft.com/office/officeart/2005/8/layout/cycle4"/>
    <dgm:cxn modelId="{84F95899-60DB-4F19-9F30-9B125C521240}" type="presParOf" srcId="{1DB28110-4A86-4CCA-AA58-4A2948FE68E6}" destId="{073ED970-90CB-4B10-BF5D-5661AB0199AC}" srcOrd="3" destOrd="0" presId="urn:microsoft.com/office/officeart/2005/8/layout/cycle4"/>
    <dgm:cxn modelId="{EC187F1C-33B9-4ADC-9F9C-F72C3B69ACB7}" type="presParOf" srcId="{1DB28110-4A86-4CCA-AA58-4A2948FE68E6}" destId="{2D61D725-4E10-483D-AFD1-49F0E38657AF}" srcOrd="4" destOrd="0" presId="urn:microsoft.com/office/officeart/2005/8/layout/cycle4"/>
    <dgm:cxn modelId="{AFAA1CB0-2C35-4FEE-A4C1-F17BB081FAFD}" type="presParOf" srcId="{A491AE00-C4A7-4EE1-A75F-8540785219A9}" destId="{78EA8A54-564E-4BFD-BFA9-DE4FFB61665C}" srcOrd="2" destOrd="0" presId="urn:microsoft.com/office/officeart/2005/8/layout/cycle4"/>
    <dgm:cxn modelId="{59D6F13B-E042-42BF-9F98-564824CEEA69}" type="presParOf" srcId="{A491AE00-C4A7-4EE1-A75F-8540785219A9}" destId="{A759D3B8-5199-4E5E-920F-713FE7CEEB87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4A9CC07-22D1-4AE6-887C-F00A70D6EA3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96B08C5A-3291-4F53-AB9C-9A7C82A6C471}">
      <dgm:prSet phldrT="[Текст]"/>
      <dgm:spPr/>
      <dgm:t>
        <a:bodyPr/>
        <a:lstStyle/>
        <a:p>
          <a:r>
            <a:rPr lang="ru-RU" dirty="0" smtClean="0"/>
            <a:t>Дополнение</a:t>
          </a:r>
          <a:endParaRPr lang="ru-RU" dirty="0"/>
        </a:p>
      </dgm:t>
    </dgm:pt>
    <dgm:pt modelId="{50793974-2385-44CA-AB16-3F3F3E41DE4B}" type="parTrans" cxnId="{2E227F64-1974-484C-B883-EF01E403682C}">
      <dgm:prSet/>
      <dgm:spPr/>
      <dgm:t>
        <a:bodyPr/>
        <a:lstStyle/>
        <a:p>
          <a:endParaRPr lang="ru-RU"/>
        </a:p>
      </dgm:t>
    </dgm:pt>
    <dgm:pt modelId="{AA0A7954-DAAD-4AC6-9BF5-3C809263CC69}" type="sibTrans" cxnId="{2E227F64-1974-484C-B883-EF01E403682C}">
      <dgm:prSet/>
      <dgm:spPr/>
      <dgm:t>
        <a:bodyPr/>
        <a:lstStyle/>
        <a:p>
          <a:endParaRPr lang="ru-RU"/>
        </a:p>
      </dgm:t>
    </dgm:pt>
    <dgm:pt modelId="{8AF5B1E4-ACA5-446D-8951-DCC2B337AE3E}">
      <dgm:prSet phldrT="[Текст]"/>
      <dgm:spPr/>
      <dgm:t>
        <a:bodyPr/>
        <a:lstStyle/>
        <a:p>
          <a:r>
            <a:rPr lang="ru-RU" dirty="0" smtClean="0"/>
            <a:t>Замещение</a:t>
          </a:r>
          <a:endParaRPr lang="ru-RU" dirty="0"/>
        </a:p>
      </dgm:t>
    </dgm:pt>
    <dgm:pt modelId="{90209F2B-0670-424E-B82D-80BF2D07C51D}" type="parTrans" cxnId="{BFF5853C-6E26-484F-94DD-912001204911}">
      <dgm:prSet/>
      <dgm:spPr/>
      <dgm:t>
        <a:bodyPr/>
        <a:lstStyle/>
        <a:p>
          <a:endParaRPr lang="ru-RU"/>
        </a:p>
      </dgm:t>
    </dgm:pt>
    <dgm:pt modelId="{9AF0B40C-B56D-4AB0-B023-116C5FD2A92A}" type="sibTrans" cxnId="{BFF5853C-6E26-484F-94DD-912001204911}">
      <dgm:prSet/>
      <dgm:spPr/>
      <dgm:t>
        <a:bodyPr/>
        <a:lstStyle/>
        <a:p>
          <a:endParaRPr lang="ru-RU"/>
        </a:p>
      </dgm:t>
    </dgm:pt>
    <dgm:pt modelId="{8423A97B-FBDD-4C49-BB8D-D68E8135F37A}">
      <dgm:prSet phldrT="[Текст]"/>
      <dgm:spPr/>
      <dgm:t>
        <a:bodyPr/>
        <a:lstStyle/>
        <a:p>
          <a:r>
            <a:rPr lang="ru-RU" dirty="0" smtClean="0"/>
            <a:t>Опровержение</a:t>
          </a:r>
          <a:endParaRPr lang="ru-RU" dirty="0"/>
        </a:p>
      </dgm:t>
    </dgm:pt>
    <dgm:pt modelId="{8A7E3793-BC61-4546-B646-A68E3CED1DD4}" type="parTrans" cxnId="{161CB2B2-CBF7-483E-B619-A6BF02B74A7F}">
      <dgm:prSet/>
      <dgm:spPr/>
      <dgm:t>
        <a:bodyPr/>
        <a:lstStyle/>
        <a:p>
          <a:endParaRPr lang="ru-RU"/>
        </a:p>
      </dgm:t>
    </dgm:pt>
    <dgm:pt modelId="{5FDAEA61-FEFC-4F17-8D1F-60E98C6D6E6B}" type="sibTrans" cxnId="{161CB2B2-CBF7-483E-B619-A6BF02B74A7F}">
      <dgm:prSet/>
      <dgm:spPr/>
      <dgm:t>
        <a:bodyPr/>
        <a:lstStyle/>
        <a:p>
          <a:endParaRPr lang="ru-RU"/>
        </a:p>
      </dgm:t>
    </dgm:pt>
    <dgm:pt modelId="{8DEA4CFB-1B20-4A80-B67B-26EEA6F899A6}">
      <dgm:prSet phldrT="[Текст]"/>
      <dgm:spPr/>
      <dgm:t>
        <a:bodyPr/>
        <a:lstStyle/>
        <a:p>
          <a:r>
            <a:rPr lang="ru-RU" dirty="0" smtClean="0"/>
            <a:t>Регулирование</a:t>
          </a:r>
          <a:endParaRPr lang="ru-RU" dirty="0"/>
        </a:p>
      </dgm:t>
    </dgm:pt>
    <dgm:pt modelId="{3E7C9456-9756-4382-8F76-0BB478F6DDF3}" type="parTrans" cxnId="{B56FE5EF-4925-47BC-986E-8ED829AAB994}">
      <dgm:prSet/>
      <dgm:spPr/>
      <dgm:t>
        <a:bodyPr/>
        <a:lstStyle/>
        <a:p>
          <a:endParaRPr lang="ru-RU"/>
        </a:p>
      </dgm:t>
    </dgm:pt>
    <dgm:pt modelId="{E8F40876-1F07-4E42-B3BC-2D022EFFBBF6}" type="sibTrans" cxnId="{B56FE5EF-4925-47BC-986E-8ED829AAB994}">
      <dgm:prSet/>
      <dgm:spPr/>
      <dgm:t>
        <a:bodyPr/>
        <a:lstStyle/>
        <a:p>
          <a:endParaRPr lang="ru-RU"/>
        </a:p>
      </dgm:t>
    </dgm:pt>
    <dgm:pt modelId="{F27B4324-A079-4D15-BA50-135AD09DE6FF}" type="pres">
      <dgm:prSet presAssocID="{04A9CC07-22D1-4AE6-887C-F00A70D6EA36}" presName="compositeShape" presStyleCnt="0">
        <dgm:presLayoutVars>
          <dgm:dir/>
          <dgm:resizeHandles/>
        </dgm:presLayoutVars>
      </dgm:prSet>
      <dgm:spPr/>
    </dgm:pt>
    <dgm:pt modelId="{379113C8-A981-441F-9D7C-A045B646F53B}" type="pres">
      <dgm:prSet presAssocID="{04A9CC07-22D1-4AE6-887C-F00A70D6EA36}" presName="pyramid" presStyleLbl="node1" presStyleIdx="0" presStyleCnt="1"/>
      <dgm:spPr/>
    </dgm:pt>
    <dgm:pt modelId="{E472D3BD-EB2F-4582-8C6A-8F4446BDEC89}" type="pres">
      <dgm:prSet presAssocID="{04A9CC07-22D1-4AE6-887C-F00A70D6EA36}" presName="theList" presStyleCnt="0"/>
      <dgm:spPr/>
    </dgm:pt>
    <dgm:pt modelId="{BA6B56A5-FF72-41D5-B17C-AF6E5592CEF1}" type="pres">
      <dgm:prSet presAssocID="{96B08C5A-3291-4F53-AB9C-9A7C82A6C471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6343D2-56E7-4A2E-8C3E-B1D67844D092}" type="pres">
      <dgm:prSet presAssocID="{96B08C5A-3291-4F53-AB9C-9A7C82A6C471}" presName="aSpace" presStyleCnt="0"/>
      <dgm:spPr/>
    </dgm:pt>
    <dgm:pt modelId="{04F63C4E-E117-4699-9E97-1A64813FDA4A}" type="pres">
      <dgm:prSet presAssocID="{8AF5B1E4-ACA5-446D-8951-DCC2B337AE3E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C48391-82FE-4D45-A0CB-F4ABB47DAAB1}" type="pres">
      <dgm:prSet presAssocID="{8AF5B1E4-ACA5-446D-8951-DCC2B337AE3E}" presName="aSpace" presStyleCnt="0"/>
      <dgm:spPr/>
    </dgm:pt>
    <dgm:pt modelId="{E5E7CFBE-C8E1-41AE-83E4-1D35D5A014C3}" type="pres">
      <dgm:prSet presAssocID="{8423A97B-FBDD-4C49-BB8D-D68E8135F37A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68313E-82F1-41F2-8F0B-B88D878889BB}" type="pres">
      <dgm:prSet presAssocID="{8423A97B-FBDD-4C49-BB8D-D68E8135F37A}" presName="aSpace" presStyleCnt="0"/>
      <dgm:spPr/>
    </dgm:pt>
    <dgm:pt modelId="{FE5C528C-E2B8-4380-B213-605E7FA4C47C}" type="pres">
      <dgm:prSet presAssocID="{8DEA4CFB-1B20-4A80-B67B-26EEA6F899A6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0F772B-A3EC-4CCE-B5F8-34B1F1FAE807}" type="pres">
      <dgm:prSet presAssocID="{8DEA4CFB-1B20-4A80-B67B-26EEA6F899A6}" presName="aSpace" presStyleCnt="0"/>
      <dgm:spPr/>
    </dgm:pt>
  </dgm:ptLst>
  <dgm:cxnLst>
    <dgm:cxn modelId="{78706007-A73C-4BDD-B047-2EA6DBED110E}" type="presOf" srcId="{04A9CC07-22D1-4AE6-887C-F00A70D6EA36}" destId="{F27B4324-A079-4D15-BA50-135AD09DE6FF}" srcOrd="0" destOrd="0" presId="urn:microsoft.com/office/officeart/2005/8/layout/pyramid2"/>
    <dgm:cxn modelId="{A404D88A-B70F-461A-B18F-FD8F5838F250}" type="presOf" srcId="{8AF5B1E4-ACA5-446D-8951-DCC2B337AE3E}" destId="{04F63C4E-E117-4699-9E97-1A64813FDA4A}" srcOrd="0" destOrd="0" presId="urn:microsoft.com/office/officeart/2005/8/layout/pyramid2"/>
    <dgm:cxn modelId="{BFF5853C-6E26-484F-94DD-912001204911}" srcId="{04A9CC07-22D1-4AE6-887C-F00A70D6EA36}" destId="{8AF5B1E4-ACA5-446D-8951-DCC2B337AE3E}" srcOrd="1" destOrd="0" parTransId="{90209F2B-0670-424E-B82D-80BF2D07C51D}" sibTransId="{9AF0B40C-B56D-4AB0-B023-116C5FD2A92A}"/>
    <dgm:cxn modelId="{FF5BA45D-0DA1-4BF9-ADC8-363EDBD829DB}" type="presOf" srcId="{8423A97B-FBDD-4C49-BB8D-D68E8135F37A}" destId="{E5E7CFBE-C8E1-41AE-83E4-1D35D5A014C3}" srcOrd="0" destOrd="0" presId="urn:microsoft.com/office/officeart/2005/8/layout/pyramid2"/>
    <dgm:cxn modelId="{B56FE5EF-4925-47BC-986E-8ED829AAB994}" srcId="{04A9CC07-22D1-4AE6-887C-F00A70D6EA36}" destId="{8DEA4CFB-1B20-4A80-B67B-26EEA6F899A6}" srcOrd="3" destOrd="0" parTransId="{3E7C9456-9756-4382-8F76-0BB478F6DDF3}" sibTransId="{E8F40876-1F07-4E42-B3BC-2D022EFFBBF6}"/>
    <dgm:cxn modelId="{2AE85B3A-4019-4EB7-9035-792D7CAFDA19}" type="presOf" srcId="{8DEA4CFB-1B20-4A80-B67B-26EEA6F899A6}" destId="{FE5C528C-E2B8-4380-B213-605E7FA4C47C}" srcOrd="0" destOrd="0" presId="urn:microsoft.com/office/officeart/2005/8/layout/pyramid2"/>
    <dgm:cxn modelId="{53BA0019-7347-48C1-8B68-25241043FEAE}" type="presOf" srcId="{96B08C5A-3291-4F53-AB9C-9A7C82A6C471}" destId="{BA6B56A5-FF72-41D5-B17C-AF6E5592CEF1}" srcOrd="0" destOrd="0" presId="urn:microsoft.com/office/officeart/2005/8/layout/pyramid2"/>
    <dgm:cxn modelId="{2E227F64-1974-484C-B883-EF01E403682C}" srcId="{04A9CC07-22D1-4AE6-887C-F00A70D6EA36}" destId="{96B08C5A-3291-4F53-AB9C-9A7C82A6C471}" srcOrd="0" destOrd="0" parTransId="{50793974-2385-44CA-AB16-3F3F3E41DE4B}" sibTransId="{AA0A7954-DAAD-4AC6-9BF5-3C809263CC69}"/>
    <dgm:cxn modelId="{161CB2B2-CBF7-483E-B619-A6BF02B74A7F}" srcId="{04A9CC07-22D1-4AE6-887C-F00A70D6EA36}" destId="{8423A97B-FBDD-4C49-BB8D-D68E8135F37A}" srcOrd="2" destOrd="0" parTransId="{8A7E3793-BC61-4546-B646-A68E3CED1DD4}" sibTransId="{5FDAEA61-FEFC-4F17-8D1F-60E98C6D6E6B}"/>
    <dgm:cxn modelId="{88268DEE-6DF8-4CCA-8289-284F503CE5DA}" type="presParOf" srcId="{F27B4324-A079-4D15-BA50-135AD09DE6FF}" destId="{379113C8-A981-441F-9D7C-A045B646F53B}" srcOrd="0" destOrd="0" presId="urn:microsoft.com/office/officeart/2005/8/layout/pyramid2"/>
    <dgm:cxn modelId="{7DF29E6C-0CF4-40DF-A30A-38176A00DB43}" type="presParOf" srcId="{F27B4324-A079-4D15-BA50-135AD09DE6FF}" destId="{E472D3BD-EB2F-4582-8C6A-8F4446BDEC89}" srcOrd="1" destOrd="0" presId="urn:microsoft.com/office/officeart/2005/8/layout/pyramid2"/>
    <dgm:cxn modelId="{9ADB512A-D940-40E8-8722-A08442D07A64}" type="presParOf" srcId="{E472D3BD-EB2F-4582-8C6A-8F4446BDEC89}" destId="{BA6B56A5-FF72-41D5-B17C-AF6E5592CEF1}" srcOrd="0" destOrd="0" presId="urn:microsoft.com/office/officeart/2005/8/layout/pyramid2"/>
    <dgm:cxn modelId="{83E507A8-8EC8-46CB-84F3-BC10D2FF0F79}" type="presParOf" srcId="{E472D3BD-EB2F-4582-8C6A-8F4446BDEC89}" destId="{DA6343D2-56E7-4A2E-8C3E-B1D67844D092}" srcOrd="1" destOrd="0" presId="urn:microsoft.com/office/officeart/2005/8/layout/pyramid2"/>
    <dgm:cxn modelId="{3AC6CB55-587C-4701-A559-38489CC49A80}" type="presParOf" srcId="{E472D3BD-EB2F-4582-8C6A-8F4446BDEC89}" destId="{04F63C4E-E117-4699-9E97-1A64813FDA4A}" srcOrd="2" destOrd="0" presId="urn:microsoft.com/office/officeart/2005/8/layout/pyramid2"/>
    <dgm:cxn modelId="{718819A6-3920-4344-903A-B392EE11FE51}" type="presParOf" srcId="{E472D3BD-EB2F-4582-8C6A-8F4446BDEC89}" destId="{A5C48391-82FE-4D45-A0CB-F4ABB47DAAB1}" srcOrd="3" destOrd="0" presId="urn:microsoft.com/office/officeart/2005/8/layout/pyramid2"/>
    <dgm:cxn modelId="{867DEFC2-2343-4F3F-BA7A-C3CAF3049765}" type="presParOf" srcId="{E472D3BD-EB2F-4582-8C6A-8F4446BDEC89}" destId="{E5E7CFBE-C8E1-41AE-83E4-1D35D5A014C3}" srcOrd="4" destOrd="0" presId="urn:microsoft.com/office/officeart/2005/8/layout/pyramid2"/>
    <dgm:cxn modelId="{49411C03-92A7-4BF5-83B6-13255F549BA3}" type="presParOf" srcId="{E472D3BD-EB2F-4582-8C6A-8F4446BDEC89}" destId="{7768313E-82F1-41F2-8F0B-B88D878889BB}" srcOrd="5" destOrd="0" presId="urn:microsoft.com/office/officeart/2005/8/layout/pyramid2"/>
    <dgm:cxn modelId="{1FF37267-0207-4891-8F85-9668262FC4FA}" type="presParOf" srcId="{E472D3BD-EB2F-4582-8C6A-8F4446BDEC89}" destId="{FE5C528C-E2B8-4380-B213-605E7FA4C47C}" srcOrd="6" destOrd="0" presId="urn:microsoft.com/office/officeart/2005/8/layout/pyramid2"/>
    <dgm:cxn modelId="{291F0745-0C0A-40FA-8481-568DAEC9B8FE}" type="presParOf" srcId="{E472D3BD-EB2F-4582-8C6A-8F4446BDEC89}" destId="{000F772B-A3EC-4CCE-B5F8-34B1F1FAE807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C719BB8-C36A-497F-82D4-B243D40CCA60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A30665D2-5687-4ECF-8E1E-CED1B39750C6}">
      <dgm:prSet phldrT="[Текст]"/>
      <dgm:spPr/>
      <dgm:t>
        <a:bodyPr/>
        <a:lstStyle/>
        <a:p>
          <a:r>
            <a:rPr lang="ru-RU" dirty="0" smtClean="0"/>
            <a:t>позы</a:t>
          </a:r>
          <a:endParaRPr lang="ru-RU" dirty="0"/>
        </a:p>
      </dgm:t>
    </dgm:pt>
    <dgm:pt modelId="{D640F3EC-37C1-42B7-B219-C0D08C9170AD}" type="parTrans" cxnId="{30EC5A4D-E5B0-4889-9517-D8B526257A4E}">
      <dgm:prSet/>
      <dgm:spPr/>
      <dgm:t>
        <a:bodyPr/>
        <a:lstStyle/>
        <a:p>
          <a:endParaRPr lang="ru-RU"/>
        </a:p>
      </dgm:t>
    </dgm:pt>
    <dgm:pt modelId="{BCB1B5AF-46C7-4632-AD57-7EDA9A69EF64}" type="sibTrans" cxnId="{30EC5A4D-E5B0-4889-9517-D8B526257A4E}">
      <dgm:prSet/>
      <dgm:spPr/>
      <dgm:t>
        <a:bodyPr/>
        <a:lstStyle/>
        <a:p>
          <a:endParaRPr lang="ru-RU"/>
        </a:p>
      </dgm:t>
    </dgm:pt>
    <dgm:pt modelId="{969F6A39-4B9E-417C-A1E7-C6283A396F6C}">
      <dgm:prSet phldrT="[Текст]"/>
      <dgm:spPr/>
      <dgm:t>
        <a:bodyPr/>
        <a:lstStyle/>
        <a:p>
          <a:r>
            <a:rPr lang="ru-RU" dirty="0" smtClean="0"/>
            <a:t>жесты</a:t>
          </a:r>
          <a:endParaRPr lang="ru-RU" dirty="0"/>
        </a:p>
      </dgm:t>
    </dgm:pt>
    <dgm:pt modelId="{4654606A-D66C-425F-A3FC-2031693F2396}" type="parTrans" cxnId="{09A0AE9C-7203-45ED-BFEA-16CA1E281BA1}">
      <dgm:prSet/>
      <dgm:spPr/>
      <dgm:t>
        <a:bodyPr/>
        <a:lstStyle/>
        <a:p>
          <a:endParaRPr lang="ru-RU"/>
        </a:p>
      </dgm:t>
    </dgm:pt>
    <dgm:pt modelId="{C54FE82D-5AAC-4423-BE66-155746707904}" type="sibTrans" cxnId="{09A0AE9C-7203-45ED-BFEA-16CA1E281BA1}">
      <dgm:prSet/>
      <dgm:spPr/>
      <dgm:t>
        <a:bodyPr/>
        <a:lstStyle/>
        <a:p>
          <a:endParaRPr lang="ru-RU"/>
        </a:p>
      </dgm:t>
    </dgm:pt>
    <dgm:pt modelId="{5977602A-2B6A-457A-9932-4439EC08B875}">
      <dgm:prSet phldrT="[Текст]"/>
      <dgm:spPr/>
      <dgm:t>
        <a:bodyPr/>
        <a:lstStyle/>
        <a:p>
          <a:r>
            <a:rPr lang="ru-RU" dirty="0" smtClean="0"/>
            <a:t>мимика</a:t>
          </a:r>
          <a:endParaRPr lang="ru-RU" dirty="0"/>
        </a:p>
      </dgm:t>
    </dgm:pt>
    <dgm:pt modelId="{C883F7B4-BE22-4B64-9A08-4484A81B207E}" type="parTrans" cxnId="{D85A13BF-AAF9-4DCE-94CB-A7DDDEF46A1A}">
      <dgm:prSet/>
      <dgm:spPr/>
      <dgm:t>
        <a:bodyPr/>
        <a:lstStyle/>
        <a:p>
          <a:endParaRPr lang="ru-RU"/>
        </a:p>
      </dgm:t>
    </dgm:pt>
    <dgm:pt modelId="{CA881E31-6B79-48DA-A824-B90DF956B60C}" type="sibTrans" cxnId="{D85A13BF-AAF9-4DCE-94CB-A7DDDEF46A1A}">
      <dgm:prSet/>
      <dgm:spPr/>
      <dgm:t>
        <a:bodyPr/>
        <a:lstStyle/>
        <a:p>
          <a:endParaRPr lang="ru-RU"/>
        </a:p>
      </dgm:t>
    </dgm:pt>
    <dgm:pt modelId="{98F4B288-D3FE-41DC-B271-BB0937742742}">
      <dgm:prSet phldrT="[Текст]"/>
      <dgm:spPr/>
      <dgm:t>
        <a:bodyPr/>
        <a:lstStyle/>
        <a:p>
          <a:r>
            <a:rPr lang="ru-RU" dirty="0" smtClean="0"/>
            <a:t>оформление внешности</a:t>
          </a:r>
          <a:endParaRPr lang="ru-RU" dirty="0"/>
        </a:p>
      </dgm:t>
    </dgm:pt>
    <dgm:pt modelId="{1E6E0EDC-D287-49A5-80EE-3D0D34F35A03}" type="parTrans" cxnId="{B4D4C260-8EE7-4C41-B8CA-6191948FDB26}">
      <dgm:prSet/>
      <dgm:spPr/>
      <dgm:t>
        <a:bodyPr/>
        <a:lstStyle/>
        <a:p>
          <a:endParaRPr lang="ru-RU"/>
        </a:p>
      </dgm:t>
    </dgm:pt>
    <dgm:pt modelId="{6E7FC6A8-020B-4274-9885-07A2719751D0}" type="sibTrans" cxnId="{B4D4C260-8EE7-4C41-B8CA-6191948FDB26}">
      <dgm:prSet/>
      <dgm:spPr/>
      <dgm:t>
        <a:bodyPr/>
        <a:lstStyle/>
        <a:p>
          <a:endParaRPr lang="ru-RU"/>
        </a:p>
      </dgm:t>
    </dgm:pt>
    <dgm:pt modelId="{794DA0E9-D979-4425-A0FA-D4354015F652}">
      <dgm:prSet phldrT="[Текст]"/>
      <dgm:spPr/>
      <dgm:t>
        <a:bodyPr/>
        <a:lstStyle/>
        <a:p>
          <a:r>
            <a:rPr lang="ru-RU" dirty="0" smtClean="0"/>
            <a:t>контакт глаз</a:t>
          </a:r>
          <a:endParaRPr lang="ru-RU" dirty="0"/>
        </a:p>
      </dgm:t>
    </dgm:pt>
    <dgm:pt modelId="{F279623D-8404-4D33-A637-EDFA2C349864}" type="parTrans" cxnId="{E8E7DBC8-1C96-4B8F-98BE-E41E25ADAE95}">
      <dgm:prSet/>
      <dgm:spPr/>
      <dgm:t>
        <a:bodyPr/>
        <a:lstStyle/>
        <a:p>
          <a:endParaRPr lang="ru-RU"/>
        </a:p>
      </dgm:t>
    </dgm:pt>
    <dgm:pt modelId="{0BEC88ED-4D04-4862-8825-6644EEC4737C}" type="sibTrans" cxnId="{E8E7DBC8-1C96-4B8F-98BE-E41E25ADAE95}">
      <dgm:prSet/>
      <dgm:spPr/>
      <dgm:t>
        <a:bodyPr/>
        <a:lstStyle/>
        <a:p>
          <a:endParaRPr lang="ru-RU"/>
        </a:p>
      </dgm:t>
    </dgm:pt>
    <dgm:pt modelId="{BDB56797-0DD2-406A-AA28-F1330A2A45BE}" type="pres">
      <dgm:prSet presAssocID="{6C719BB8-C36A-497F-82D4-B243D40CCA6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056BCA75-BFFD-4EB7-B38E-3D0BDFD864CF}" type="pres">
      <dgm:prSet presAssocID="{6C719BB8-C36A-497F-82D4-B243D40CCA60}" presName="Name1" presStyleCnt="0"/>
      <dgm:spPr/>
    </dgm:pt>
    <dgm:pt modelId="{A2A8A931-9FFE-412A-8D24-1F3BCE2FC31C}" type="pres">
      <dgm:prSet presAssocID="{6C719BB8-C36A-497F-82D4-B243D40CCA60}" presName="cycle" presStyleCnt="0"/>
      <dgm:spPr/>
    </dgm:pt>
    <dgm:pt modelId="{05176F45-84F3-43A7-8B35-8D105CF5504B}" type="pres">
      <dgm:prSet presAssocID="{6C719BB8-C36A-497F-82D4-B243D40CCA60}" presName="srcNode" presStyleLbl="node1" presStyleIdx="0" presStyleCnt="5"/>
      <dgm:spPr/>
    </dgm:pt>
    <dgm:pt modelId="{80913662-91D4-4654-9579-C307384836A8}" type="pres">
      <dgm:prSet presAssocID="{6C719BB8-C36A-497F-82D4-B243D40CCA60}" presName="conn" presStyleLbl="parChTrans1D2" presStyleIdx="0" presStyleCnt="1"/>
      <dgm:spPr/>
      <dgm:t>
        <a:bodyPr/>
        <a:lstStyle/>
        <a:p>
          <a:endParaRPr lang="ru-RU"/>
        </a:p>
      </dgm:t>
    </dgm:pt>
    <dgm:pt modelId="{89269C85-3CCE-4114-8746-B3648293408B}" type="pres">
      <dgm:prSet presAssocID="{6C719BB8-C36A-497F-82D4-B243D40CCA60}" presName="extraNode" presStyleLbl="node1" presStyleIdx="0" presStyleCnt="5"/>
      <dgm:spPr/>
    </dgm:pt>
    <dgm:pt modelId="{62641438-DB8A-44A1-837E-B678421F6E4E}" type="pres">
      <dgm:prSet presAssocID="{6C719BB8-C36A-497F-82D4-B243D40CCA60}" presName="dstNode" presStyleLbl="node1" presStyleIdx="0" presStyleCnt="5"/>
      <dgm:spPr/>
    </dgm:pt>
    <dgm:pt modelId="{622DD4F9-47AF-4125-A206-48800A456163}" type="pres">
      <dgm:prSet presAssocID="{A30665D2-5687-4ECF-8E1E-CED1B39750C6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CF1E34-8F71-4EEB-A7BF-8A3161AFCFC3}" type="pres">
      <dgm:prSet presAssocID="{A30665D2-5687-4ECF-8E1E-CED1B39750C6}" presName="accent_1" presStyleCnt="0"/>
      <dgm:spPr/>
    </dgm:pt>
    <dgm:pt modelId="{17175543-BEC7-4C60-BCBF-1D251B915035}" type="pres">
      <dgm:prSet presAssocID="{A30665D2-5687-4ECF-8E1E-CED1B39750C6}" presName="accentRepeatNode" presStyleLbl="solidFgAcc1" presStyleIdx="0" presStyleCnt="5"/>
      <dgm:spPr/>
    </dgm:pt>
    <dgm:pt modelId="{DA0364AC-FFE1-4332-88DB-17BA63A876E3}" type="pres">
      <dgm:prSet presAssocID="{969F6A39-4B9E-417C-A1E7-C6283A396F6C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5C774B-A104-4D4A-B0E9-9C6ED678C2A4}" type="pres">
      <dgm:prSet presAssocID="{969F6A39-4B9E-417C-A1E7-C6283A396F6C}" presName="accent_2" presStyleCnt="0"/>
      <dgm:spPr/>
    </dgm:pt>
    <dgm:pt modelId="{506AE70A-2749-45D1-BC33-B0BFA9EECDA5}" type="pres">
      <dgm:prSet presAssocID="{969F6A39-4B9E-417C-A1E7-C6283A396F6C}" presName="accentRepeatNode" presStyleLbl="solidFgAcc1" presStyleIdx="1" presStyleCnt="5"/>
      <dgm:spPr/>
    </dgm:pt>
    <dgm:pt modelId="{8D910E33-DA53-43A0-900F-B9F0245A4CEA}" type="pres">
      <dgm:prSet presAssocID="{5977602A-2B6A-457A-9932-4439EC08B875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DAC8EB-174E-4FFA-8C97-C1F991212875}" type="pres">
      <dgm:prSet presAssocID="{5977602A-2B6A-457A-9932-4439EC08B875}" presName="accent_3" presStyleCnt="0"/>
      <dgm:spPr/>
    </dgm:pt>
    <dgm:pt modelId="{EFED1F19-233A-46E9-8F06-CD37F7F25F86}" type="pres">
      <dgm:prSet presAssocID="{5977602A-2B6A-457A-9932-4439EC08B875}" presName="accentRepeatNode" presStyleLbl="solidFgAcc1" presStyleIdx="2" presStyleCnt="5"/>
      <dgm:spPr/>
    </dgm:pt>
    <dgm:pt modelId="{F4EE4B5C-16E6-45B6-A089-E8291F5CAF27}" type="pres">
      <dgm:prSet presAssocID="{794DA0E9-D979-4425-A0FA-D4354015F652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E26874-9306-44A2-A5FB-635D9DD4F4D3}" type="pres">
      <dgm:prSet presAssocID="{794DA0E9-D979-4425-A0FA-D4354015F652}" presName="accent_4" presStyleCnt="0"/>
      <dgm:spPr/>
    </dgm:pt>
    <dgm:pt modelId="{EE19D811-5D89-418F-8B38-82C4FB5ED8E1}" type="pres">
      <dgm:prSet presAssocID="{794DA0E9-D979-4425-A0FA-D4354015F652}" presName="accentRepeatNode" presStyleLbl="solidFgAcc1" presStyleIdx="3" presStyleCnt="5"/>
      <dgm:spPr/>
    </dgm:pt>
    <dgm:pt modelId="{4464F44B-439D-4142-9EBE-ED98AEE0DCE0}" type="pres">
      <dgm:prSet presAssocID="{98F4B288-D3FE-41DC-B271-BB0937742742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CECB32-5737-4E06-807E-5291008A6BDA}" type="pres">
      <dgm:prSet presAssocID="{98F4B288-D3FE-41DC-B271-BB0937742742}" presName="accent_5" presStyleCnt="0"/>
      <dgm:spPr/>
    </dgm:pt>
    <dgm:pt modelId="{72E71DB5-1367-482F-85B9-4FDBCC869800}" type="pres">
      <dgm:prSet presAssocID="{98F4B288-D3FE-41DC-B271-BB0937742742}" presName="accentRepeatNode" presStyleLbl="solidFgAcc1" presStyleIdx="4" presStyleCnt="5"/>
      <dgm:spPr/>
    </dgm:pt>
  </dgm:ptLst>
  <dgm:cxnLst>
    <dgm:cxn modelId="{13BCA3AF-5058-4D83-BBBC-DF473303C428}" type="presOf" srcId="{969F6A39-4B9E-417C-A1E7-C6283A396F6C}" destId="{DA0364AC-FFE1-4332-88DB-17BA63A876E3}" srcOrd="0" destOrd="0" presId="urn:microsoft.com/office/officeart/2008/layout/VerticalCurvedList"/>
    <dgm:cxn modelId="{B4D4C260-8EE7-4C41-B8CA-6191948FDB26}" srcId="{6C719BB8-C36A-497F-82D4-B243D40CCA60}" destId="{98F4B288-D3FE-41DC-B271-BB0937742742}" srcOrd="4" destOrd="0" parTransId="{1E6E0EDC-D287-49A5-80EE-3D0D34F35A03}" sibTransId="{6E7FC6A8-020B-4274-9885-07A2719751D0}"/>
    <dgm:cxn modelId="{3F1D4D2E-00D4-403B-A367-AE35EF23EDDF}" type="presOf" srcId="{BCB1B5AF-46C7-4632-AD57-7EDA9A69EF64}" destId="{80913662-91D4-4654-9579-C307384836A8}" srcOrd="0" destOrd="0" presId="urn:microsoft.com/office/officeart/2008/layout/VerticalCurvedList"/>
    <dgm:cxn modelId="{60CF05E6-9A4D-4DA2-A352-C2C1E1FDC228}" type="presOf" srcId="{98F4B288-D3FE-41DC-B271-BB0937742742}" destId="{4464F44B-439D-4142-9EBE-ED98AEE0DCE0}" srcOrd="0" destOrd="0" presId="urn:microsoft.com/office/officeart/2008/layout/VerticalCurvedList"/>
    <dgm:cxn modelId="{89584151-01D9-478E-A8A4-C59CE641A310}" type="presOf" srcId="{A30665D2-5687-4ECF-8E1E-CED1B39750C6}" destId="{622DD4F9-47AF-4125-A206-48800A456163}" srcOrd="0" destOrd="0" presId="urn:microsoft.com/office/officeart/2008/layout/VerticalCurvedList"/>
    <dgm:cxn modelId="{A96D95CF-359F-4232-A45A-3D4E90C1CD97}" type="presOf" srcId="{794DA0E9-D979-4425-A0FA-D4354015F652}" destId="{F4EE4B5C-16E6-45B6-A089-E8291F5CAF27}" srcOrd="0" destOrd="0" presId="urn:microsoft.com/office/officeart/2008/layout/VerticalCurvedList"/>
    <dgm:cxn modelId="{30EC5A4D-E5B0-4889-9517-D8B526257A4E}" srcId="{6C719BB8-C36A-497F-82D4-B243D40CCA60}" destId="{A30665D2-5687-4ECF-8E1E-CED1B39750C6}" srcOrd="0" destOrd="0" parTransId="{D640F3EC-37C1-42B7-B219-C0D08C9170AD}" sibTransId="{BCB1B5AF-46C7-4632-AD57-7EDA9A69EF64}"/>
    <dgm:cxn modelId="{4EEAD463-348F-4E6F-BEE5-1E705B995B78}" type="presOf" srcId="{5977602A-2B6A-457A-9932-4439EC08B875}" destId="{8D910E33-DA53-43A0-900F-B9F0245A4CEA}" srcOrd="0" destOrd="0" presId="urn:microsoft.com/office/officeart/2008/layout/VerticalCurvedList"/>
    <dgm:cxn modelId="{09A0AE9C-7203-45ED-BFEA-16CA1E281BA1}" srcId="{6C719BB8-C36A-497F-82D4-B243D40CCA60}" destId="{969F6A39-4B9E-417C-A1E7-C6283A396F6C}" srcOrd="1" destOrd="0" parTransId="{4654606A-D66C-425F-A3FC-2031693F2396}" sibTransId="{C54FE82D-5AAC-4423-BE66-155746707904}"/>
    <dgm:cxn modelId="{D85A13BF-AAF9-4DCE-94CB-A7DDDEF46A1A}" srcId="{6C719BB8-C36A-497F-82D4-B243D40CCA60}" destId="{5977602A-2B6A-457A-9932-4439EC08B875}" srcOrd="2" destOrd="0" parTransId="{C883F7B4-BE22-4B64-9A08-4484A81B207E}" sibTransId="{CA881E31-6B79-48DA-A824-B90DF956B60C}"/>
    <dgm:cxn modelId="{E8E7DBC8-1C96-4B8F-98BE-E41E25ADAE95}" srcId="{6C719BB8-C36A-497F-82D4-B243D40CCA60}" destId="{794DA0E9-D979-4425-A0FA-D4354015F652}" srcOrd="3" destOrd="0" parTransId="{F279623D-8404-4D33-A637-EDFA2C349864}" sibTransId="{0BEC88ED-4D04-4862-8825-6644EEC4737C}"/>
    <dgm:cxn modelId="{26CFA7BF-0E16-496F-9A5D-F22B5DCB4F7A}" type="presOf" srcId="{6C719BB8-C36A-497F-82D4-B243D40CCA60}" destId="{BDB56797-0DD2-406A-AA28-F1330A2A45BE}" srcOrd="0" destOrd="0" presId="urn:microsoft.com/office/officeart/2008/layout/VerticalCurvedList"/>
    <dgm:cxn modelId="{BEBD7455-E8F9-44D6-BEFA-8A20476A484F}" type="presParOf" srcId="{BDB56797-0DD2-406A-AA28-F1330A2A45BE}" destId="{056BCA75-BFFD-4EB7-B38E-3D0BDFD864CF}" srcOrd="0" destOrd="0" presId="urn:microsoft.com/office/officeart/2008/layout/VerticalCurvedList"/>
    <dgm:cxn modelId="{28E5A7CB-BC1F-46B3-A3CB-46E5EC0B3281}" type="presParOf" srcId="{056BCA75-BFFD-4EB7-B38E-3D0BDFD864CF}" destId="{A2A8A931-9FFE-412A-8D24-1F3BCE2FC31C}" srcOrd="0" destOrd="0" presId="urn:microsoft.com/office/officeart/2008/layout/VerticalCurvedList"/>
    <dgm:cxn modelId="{5C460077-717C-4C7D-A8C3-22556CEF7C6D}" type="presParOf" srcId="{A2A8A931-9FFE-412A-8D24-1F3BCE2FC31C}" destId="{05176F45-84F3-43A7-8B35-8D105CF5504B}" srcOrd="0" destOrd="0" presId="urn:microsoft.com/office/officeart/2008/layout/VerticalCurvedList"/>
    <dgm:cxn modelId="{03237761-9E40-4220-A1CB-A5808103FFFB}" type="presParOf" srcId="{A2A8A931-9FFE-412A-8D24-1F3BCE2FC31C}" destId="{80913662-91D4-4654-9579-C307384836A8}" srcOrd="1" destOrd="0" presId="urn:microsoft.com/office/officeart/2008/layout/VerticalCurvedList"/>
    <dgm:cxn modelId="{F718675E-F7F6-4731-9799-75623E108676}" type="presParOf" srcId="{A2A8A931-9FFE-412A-8D24-1F3BCE2FC31C}" destId="{89269C85-3CCE-4114-8746-B3648293408B}" srcOrd="2" destOrd="0" presId="urn:microsoft.com/office/officeart/2008/layout/VerticalCurvedList"/>
    <dgm:cxn modelId="{F04F0CE5-5B51-4973-94CD-A742252DB7A7}" type="presParOf" srcId="{A2A8A931-9FFE-412A-8D24-1F3BCE2FC31C}" destId="{62641438-DB8A-44A1-837E-B678421F6E4E}" srcOrd="3" destOrd="0" presId="urn:microsoft.com/office/officeart/2008/layout/VerticalCurvedList"/>
    <dgm:cxn modelId="{5A9F946C-5C91-4AB5-ACC8-6D2D39BCEEED}" type="presParOf" srcId="{056BCA75-BFFD-4EB7-B38E-3D0BDFD864CF}" destId="{622DD4F9-47AF-4125-A206-48800A456163}" srcOrd="1" destOrd="0" presId="urn:microsoft.com/office/officeart/2008/layout/VerticalCurvedList"/>
    <dgm:cxn modelId="{69271172-27C7-4D1E-A69E-5E2F72D3C276}" type="presParOf" srcId="{056BCA75-BFFD-4EB7-B38E-3D0BDFD864CF}" destId="{C9CF1E34-8F71-4EEB-A7BF-8A3161AFCFC3}" srcOrd="2" destOrd="0" presId="urn:microsoft.com/office/officeart/2008/layout/VerticalCurvedList"/>
    <dgm:cxn modelId="{A9C27E2D-CC7D-43F3-84F8-D7D936ADAB28}" type="presParOf" srcId="{C9CF1E34-8F71-4EEB-A7BF-8A3161AFCFC3}" destId="{17175543-BEC7-4C60-BCBF-1D251B915035}" srcOrd="0" destOrd="0" presId="urn:microsoft.com/office/officeart/2008/layout/VerticalCurvedList"/>
    <dgm:cxn modelId="{D3894D6B-BB0D-4361-9A35-AA694EE9A388}" type="presParOf" srcId="{056BCA75-BFFD-4EB7-B38E-3D0BDFD864CF}" destId="{DA0364AC-FFE1-4332-88DB-17BA63A876E3}" srcOrd="3" destOrd="0" presId="urn:microsoft.com/office/officeart/2008/layout/VerticalCurvedList"/>
    <dgm:cxn modelId="{BED5D470-EA3F-423F-82E5-40BF73CC4C9E}" type="presParOf" srcId="{056BCA75-BFFD-4EB7-B38E-3D0BDFD864CF}" destId="{C55C774B-A104-4D4A-B0E9-9C6ED678C2A4}" srcOrd="4" destOrd="0" presId="urn:microsoft.com/office/officeart/2008/layout/VerticalCurvedList"/>
    <dgm:cxn modelId="{BC39127F-829D-42D3-A567-384B2AC68154}" type="presParOf" srcId="{C55C774B-A104-4D4A-B0E9-9C6ED678C2A4}" destId="{506AE70A-2749-45D1-BC33-B0BFA9EECDA5}" srcOrd="0" destOrd="0" presId="urn:microsoft.com/office/officeart/2008/layout/VerticalCurvedList"/>
    <dgm:cxn modelId="{863C11EE-5909-4F24-821E-94C08D7833E8}" type="presParOf" srcId="{056BCA75-BFFD-4EB7-B38E-3D0BDFD864CF}" destId="{8D910E33-DA53-43A0-900F-B9F0245A4CEA}" srcOrd="5" destOrd="0" presId="urn:microsoft.com/office/officeart/2008/layout/VerticalCurvedList"/>
    <dgm:cxn modelId="{652C87C2-1FDE-4763-A30C-E76C276D66FE}" type="presParOf" srcId="{056BCA75-BFFD-4EB7-B38E-3D0BDFD864CF}" destId="{EDDAC8EB-174E-4FFA-8C97-C1F991212875}" srcOrd="6" destOrd="0" presId="urn:microsoft.com/office/officeart/2008/layout/VerticalCurvedList"/>
    <dgm:cxn modelId="{7AA186E9-E9C2-440F-B41F-EFD103651181}" type="presParOf" srcId="{EDDAC8EB-174E-4FFA-8C97-C1F991212875}" destId="{EFED1F19-233A-46E9-8F06-CD37F7F25F86}" srcOrd="0" destOrd="0" presId="urn:microsoft.com/office/officeart/2008/layout/VerticalCurvedList"/>
    <dgm:cxn modelId="{E7391AD5-F3B1-478B-AB14-6119F80A9A8E}" type="presParOf" srcId="{056BCA75-BFFD-4EB7-B38E-3D0BDFD864CF}" destId="{F4EE4B5C-16E6-45B6-A089-E8291F5CAF27}" srcOrd="7" destOrd="0" presId="urn:microsoft.com/office/officeart/2008/layout/VerticalCurvedList"/>
    <dgm:cxn modelId="{0D0D8589-0775-44CD-80A8-8FF4972C1273}" type="presParOf" srcId="{056BCA75-BFFD-4EB7-B38E-3D0BDFD864CF}" destId="{2CE26874-9306-44A2-A5FB-635D9DD4F4D3}" srcOrd="8" destOrd="0" presId="urn:microsoft.com/office/officeart/2008/layout/VerticalCurvedList"/>
    <dgm:cxn modelId="{1FC21661-A190-484F-9F06-A0E4798EBEF8}" type="presParOf" srcId="{2CE26874-9306-44A2-A5FB-635D9DD4F4D3}" destId="{EE19D811-5D89-418F-8B38-82C4FB5ED8E1}" srcOrd="0" destOrd="0" presId="urn:microsoft.com/office/officeart/2008/layout/VerticalCurvedList"/>
    <dgm:cxn modelId="{188DC8B8-91E3-4C70-AD89-797994DDD40B}" type="presParOf" srcId="{056BCA75-BFFD-4EB7-B38E-3D0BDFD864CF}" destId="{4464F44B-439D-4142-9EBE-ED98AEE0DCE0}" srcOrd="9" destOrd="0" presId="urn:microsoft.com/office/officeart/2008/layout/VerticalCurvedList"/>
    <dgm:cxn modelId="{DA1F085D-A6DA-4D30-9533-FDFF133AC788}" type="presParOf" srcId="{056BCA75-BFFD-4EB7-B38E-3D0BDFD864CF}" destId="{38CECB32-5737-4E06-807E-5291008A6BDA}" srcOrd="10" destOrd="0" presId="urn:microsoft.com/office/officeart/2008/layout/VerticalCurvedList"/>
    <dgm:cxn modelId="{3E10A753-1C71-4975-B1EC-AC4069855DF2}" type="presParOf" srcId="{38CECB32-5737-4E06-807E-5291008A6BDA}" destId="{72E71DB5-1367-482F-85B9-4FDBCC86980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C719BB8-C36A-497F-82D4-B243D40CCA60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30665D2-5687-4ECF-8E1E-CED1B39750C6}">
      <dgm:prSet phldrT="[Текст]"/>
      <dgm:spPr/>
      <dgm:t>
        <a:bodyPr/>
        <a:lstStyle/>
        <a:p>
          <a:r>
            <a:rPr lang="ru-RU" dirty="0" smtClean="0"/>
            <a:t>прикосновения</a:t>
          </a:r>
          <a:endParaRPr lang="ru-RU" dirty="0"/>
        </a:p>
      </dgm:t>
    </dgm:pt>
    <dgm:pt modelId="{D640F3EC-37C1-42B7-B219-C0D08C9170AD}" type="parTrans" cxnId="{30EC5A4D-E5B0-4889-9517-D8B526257A4E}">
      <dgm:prSet/>
      <dgm:spPr/>
      <dgm:t>
        <a:bodyPr/>
        <a:lstStyle/>
        <a:p>
          <a:endParaRPr lang="ru-RU"/>
        </a:p>
      </dgm:t>
    </dgm:pt>
    <dgm:pt modelId="{BCB1B5AF-46C7-4632-AD57-7EDA9A69EF64}" type="sibTrans" cxnId="{30EC5A4D-E5B0-4889-9517-D8B526257A4E}">
      <dgm:prSet/>
      <dgm:spPr/>
      <dgm:t>
        <a:bodyPr/>
        <a:lstStyle/>
        <a:p>
          <a:endParaRPr lang="ru-RU"/>
        </a:p>
      </dgm:t>
    </dgm:pt>
    <dgm:pt modelId="{969F6A39-4B9E-417C-A1E7-C6283A396F6C}">
      <dgm:prSet phldrT="[Текст]"/>
      <dgm:spPr/>
      <dgm:t>
        <a:bodyPr/>
        <a:lstStyle/>
        <a:p>
          <a:r>
            <a:rPr lang="ru-RU" dirty="0" smtClean="0"/>
            <a:t>поцелуи</a:t>
          </a:r>
          <a:endParaRPr lang="ru-RU" dirty="0"/>
        </a:p>
      </dgm:t>
    </dgm:pt>
    <dgm:pt modelId="{4654606A-D66C-425F-A3FC-2031693F2396}" type="parTrans" cxnId="{09A0AE9C-7203-45ED-BFEA-16CA1E281BA1}">
      <dgm:prSet/>
      <dgm:spPr/>
      <dgm:t>
        <a:bodyPr/>
        <a:lstStyle/>
        <a:p>
          <a:endParaRPr lang="ru-RU"/>
        </a:p>
      </dgm:t>
    </dgm:pt>
    <dgm:pt modelId="{C54FE82D-5AAC-4423-BE66-155746707904}" type="sibTrans" cxnId="{09A0AE9C-7203-45ED-BFEA-16CA1E281BA1}">
      <dgm:prSet/>
      <dgm:spPr/>
      <dgm:t>
        <a:bodyPr/>
        <a:lstStyle/>
        <a:p>
          <a:endParaRPr lang="ru-RU"/>
        </a:p>
      </dgm:t>
    </dgm:pt>
    <dgm:pt modelId="{5977602A-2B6A-457A-9932-4439EC08B875}">
      <dgm:prSet phldrT="[Текст]"/>
      <dgm:spPr/>
      <dgm:t>
        <a:bodyPr/>
        <a:lstStyle/>
        <a:p>
          <a:r>
            <a:rPr lang="ru-RU" dirty="0" smtClean="0"/>
            <a:t>удары</a:t>
          </a:r>
          <a:endParaRPr lang="ru-RU" dirty="0"/>
        </a:p>
      </dgm:t>
    </dgm:pt>
    <dgm:pt modelId="{C883F7B4-BE22-4B64-9A08-4484A81B207E}" type="parTrans" cxnId="{D85A13BF-AAF9-4DCE-94CB-A7DDDEF46A1A}">
      <dgm:prSet/>
      <dgm:spPr/>
      <dgm:t>
        <a:bodyPr/>
        <a:lstStyle/>
        <a:p>
          <a:endParaRPr lang="ru-RU"/>
        </a:p>
      </dgm:t>
    </dgm:pt>
    <dgm:pt modelId="{CA881E31-6B79-48DA-A824-B90DF956B60C}" type="sibTrans" cxnId="{D85A13BF-AAF9-4DCE-94CB-A7DDDEF46A1A}">
      <dgm:prSet/>
      <dgm:spPr/>
      <dgm:t>
        <a:bodyPr/>
        <a:lstStyle/>
        <a:p>
          <a:endParaRPr lang="ru-RU"/>
        </a:p>
      </dgm:t>
    </dgm:pt>
    <dgm:pt modelId="{98F4B288-D3FE-41DC-B271-BB0937742742}">
      <dgm:prSet phldrT="[Текст]"/>
      <dgm:spPr/>
      <dgm:t>
        <a:bodyPr/>
        <a:lstStyle/>
        <a:p>
          <a:r>
            <a:rPr lang="ru-RU" dirty="0" smtClean="0"/>
            <a:t>похлопывания</a:t>
          </a:r>
          <a:endParaRPr lang="ru-RU" dirty="0"/>
        </a:p>
      </dgm:t>
    </dgm:pt>
    <dgm:pt modelId="{1E6E0EDC-D287-49A5-80EE-3D0D34F35A03}" type="parTrans" cxnId="{B4D4C260-8EE7-4C41-B8CA-6191948FDB26}">
      <dgm:prSet/>
      <dgm:spPr/>
      <dgm:t>
        <a:bodyPr/>
        <a:lstStyle/>
        <a:p>
          <a:endParaRPr lang="ru-RU"/>
        </a:p>
      </dgm:t>
    </dgm:pt>
    <dgm:pt modelId="{6E7FC6A8-020B-4274-9885-07A2719751D0}" type="sibTrans" cxnId="{B4D4C260-8EE7-4C41-B8CA-6191948FDB26}">
      <dgm:prSet/>
      <dgm:spPr/>
      <dgm:t>
        <a:bodyPr/>
        <a:lstStyle/>
        <a:p>
          <a:endParaRPr lang="ru-RU"/>
        </a:p>
      </dgm:t>
    </dgm:pt>
    <dgm:pt modelId="{794DA0E9-D979-4425-A0FA-D4354015F652}">
      <dgm:prSet phldrT="[Текст]"/>
      <dgm:spPr/>
      <dgm:t>
        <a:bodyPr/>
        <a:lstStyle/>
        <a:p>
          <a:r>
            <a:rPr lang="ru-RU" dirty="0" smtClean="0"/>
            <a:t>рукопожатия</a:t>
          </a:r>
          <a:endParaRPr lang="ru-RU" dirty="0"/>
        </a:p>
      </dgm:t>
    </dgm:pt>
    <dgm:pt modelId="{F279623D-8404-4D33-A637-EDFA2C349864}" type="parTrans" cxnId="{E8E7DBC8-1C96-4B8F-98BE-E41E25ADAE95}">
      <dgm:prSet/>
      <dgm:spPr/>
      <dgm:t>
        <a:bodyPr/>
        <a:lstStyle/>
        <a:p>
          <a:endParaRPr lang="ru-RU"/>
        </a:p>
      </dgm:t>
    </dgm:pt>
    <dgm:pt modelId="{0BEC88ED-4D04-4862-8825-6644EEC4737C}" type="sibTrans" cxnId="{E8E7DBC8-1C96-4B8F-98BE-E41E25ADAE95}">
      <dgm:prSet/>
      <dgm:spPr/>
      <dgm:t>
        <a:bodyPr/>
        <a:lstStyle/>
        <a:p>
          <a:endParaRPr lang="ru-RU"/>
        </a:p>
      </dgm:t>
    </dgm:pt>
    <dgm:pt modelId="{BDB56797-0DD2-406A-AA28-F1330A2A45BE}" type="pres">
      <dgm:prSet presAssocID="{6C719BB8-C36A-497F-82D4-B243D40CCA6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056BCA75-BFFD-4EB7-B38E-3D0BDFD864CF}" type="pres">
      <dgm:prSet presAssocID="{6C719BB8-C36A-497F-82D4-B243D40CCA60}" presName="Name1" presStyleCnt="0"/>
      <dgm:spPr/>
    </dgm:pt>
    <dgm:pt modelId="{A2A8A931-9FFE-412A-8D24-1F3BCE2FC31C}" type="pres">
      <dgm:prSet presAssocID="{6C719BB8-C36A-497F-82D4-B243D40CCA60}" presName="cycle" presStyleCnt="0"/>
      <dgm:spPr/>
    </dgm:pt>
    <dgm:pt modelId="{05176F45-84F3-43A7-8B35-8D105CF5504B}" type="pres">
      <dgm:prSet presAssocID="{6C719BB8-C36A-497F-82D4-B243D40CCA60}" presName="srcNode" presStyleLbl="node1" presStyleIdx="0" presStyleCnt="5"/>
      <dgm:spPr/>
    </dgm:pt>
    <dgm:pt modelId="{80913662-91D4-4654-9579-C307384836A8}" type="pres">
      <dgm:prSet presAssocID="{6C719BB8-C36A-497F-82D4-B243D40CCA60}" presName="conn" presStyleLbl="parChTrans1D2" presStyleIdx="0" presStyleCnt="1"/>
      <dgm:spPr/>
      <dgm:t>
        <a:bodyPr/>
        <a:lstStyle/>
        <a:p>
          <a:endParaRPr lang="ru-RU"/>
        </a:p>
      </dgm:t>
    </dgm:pt>
    <dgm:pt modelId="{89269C85-3CCE-4114-8746-B3648293408B}" type="pres">
      <dgm:prSet presAssocID="{6C719BB8-C36A-497F-82D4-B243D40CCA60}" presName="extraNode" presStyleLbl="node1" presStyleIdx="0" presStyleCnt="5"/>
      <dgm:spPr/>
    </dgm:pt>
    <dgm:pt modelId="{62641438-DB8A-44A1-837E-B678421F6E4E}" type="pres">
      <dgm:prSet presAssocID="{6C719BB8-C36A-497F-82D4-B243D40CCA60}" presName="dstNode" presStyleLbl="node1" presStyleIdx="0" presStyleCnt="5"/>
      <dgm:spPr/>
    </dgm:pt>
    <dgm:pt modelId="{622DD4F9-47AF-4125-A206-48800A456163}" type="pres">
      <dgm:prSet presAssocID="{A30665D2-5687-4ECF-8E1E-CED1B39750C6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CF1E34-8F71-4EEB-A7BF-8A3161AFCFC3}" type="pres">
      <dgm:prSet presAssocID="{A30665D2-5687-4ECF-8E1E-CED1B39750C6}" presName="accent_1" presStyleCnt="0"/>
      <dgm:spPr/>
    </dgm:pt>
    <dgm:pt modelId="{17175543-BEC7-4C60-BCBF-1D251B915035}" type="pres">
      <dgm:prSet presAssocID="{A30665D2-5687-4ECF-8E1E-CED1B39750C6}" presName="accentRepeatNode" presStyleLbl="solidFgAcc1" presStyleIdx="0" presStyleCnt="5"/>
      <dgm:spPr/>
    </dgm:pt>
    <dgm:pt modelId="{DA0364AC-FFE1-4332-88DB-17BA63A876E3}" type="pres">
      <dgm:prSet presAssocID="{969F6A39-4B9E-417C-A1E7-C6283A396F6C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5C774B-A104-4D4A-B0E9-9C6ED678C2A4}" type="pres">
      <dgm:prSet presAssocID="{969F6A39-4B9E-417C-A1E7-C6283A396F6C}" presName="accent_2" presStyleCnt="0"/>
      <dgm:spPr/>
    </dgm:pt>
    <dgm:pt modelId="{506AE70A-2749-45D1-BC33-B0BFA9EECDA5}" type="pres">
      <dgm:prSet presAssocID="{969F6A39-4B9E-417C-A1E7-C6283A396F6C}" presName="accentRepeatNode" presStyleLbl="solidFgAcc1" presStyleIdx="1" presStyleCnt="5"/>
      <dgm:spPr/>
    </dgm:pt>
    <dgm:pt modelId="{8D910E33-DA53-43A0-900F-B9F0245A4CEA}" type="pres">
      <dgm:prSet presAssocID="{5977602A-2B6A-457A-9932-4439EC08B875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DAC8EB-174E-4FFA-8C97-C1F991212875}" type="pres">
      <dgm:prSet presAssocID="{5977602A-2B6A-457A-9932-4439EC08B875}" presName="accent_3" presStyleCnt="0"/>
      <dgm:spPr/>
    </dgm:pt>
    <dgm:pt modelId="{EFED1F19-233A-46E9-8F06-CD37F7F25F86}" type="pres">
      <dgm:prSet presAssocID="{5977602A-2B6A-457A-9932-4439EC08B875}" presName="accentRepeatNode" presStyleLbl="solidFgAcc1" presStyleIdx="2" presStyleCnt="5"/>
      <dgm:spPr/>
    </dgm:pt>
    <dgm:pt modelId="{F4EE4B5C-16E6-45B6-A089-E8291F5CAF27}" type="pres">
      <dgm:prSet presAssocID="{794DA0E9-D979-4425-A0FA-D4354015F652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E26874-9306-44A2-A5FB-635D9DD4F4D3}" type="pres">
      <dgm:prSet presAssocID="{794DA0E9-D979-4425-A0FA-D4354015F652}" presName="accent_4" presStyleCnt="0"/>
      <dgm:spPr/>
    </dgm:pt>
    <dgm:pt modelId="{EE19D811-5D89-418F-8B38-82C4FB5ED8E1}" type="pres">
      <dgm:prSet presAssocID="{794DA0E9-D979-4425-A0FA-D4354015F652}" presName="accentRepeatNode" presStyleLbl="solidFgAcc1" presStyleIdx="3" presStyleCnt="5"/>
      <dgm:spPr/>
    </dgm:pt>
    <dgm:pt modelId="{4464F44B-439D-4142-9EBE-ED98AEE0DCE0}" type="pres">
      <dgm:prSet presAssocID="{98F4B288-D3FE-41DC-B271-BB0937742742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CECB32-5737-4E06-807E-5291008A6BDA}" type="pres">
      <dgm:prSet presAssocID="{98F4B288-D3FE-41DC-B271-BB0937742742}" presName="accent_5" presStyleCnt="0"/>
      <dgm:spPr/>
    </dgm:pt>
    <dgm:pt modelId="{72E71DB5-1367-482F-85B9-4FDBCC869800}" type="pres">
      <dgm:prSet presAssocID="{98F4B288-D3FE-41DC-B271-BB0937742742}" presName="accentRepeatNode" presStyleLbl="solidFgAcc1" presStyleIdx="4" presStyleCnt="5"/>
      <dgm:spPr/>
    </dgm:pt>
  </dgm:ptLst>
  <dgm:cxnLst>
    <dgm:cxn modelId="{13BCA3AF-5058-4D83-BBBC-DF473303C428}" type="presOf" srcId="{969F6A39-4B9E-417C-A1E7-C6283A396F6C}" destId="{DA0364AC-FFE1-4332-88DB-17BA63A876E3}" srcOrd="0" destOrd="0" presId="urn:microsoft.com/office/officeart/2008/layout/VerticalCurvedList"/>
    <dgm:cxn modelId="{B4D4C260-8EE7-4C41-B8CA-6191948FDB26}" srcId="{6C719BB8-C36A-497F-82D4-B243D40CCA60}" destId="{98F4B288-D3FE-41DC-B271-BB0937742742}" srcOrd="4" destOrd="0" parTransId="{1E6E0EDC-D287-49A5-80EE-3D0D34F35A03}" sibTransId="{6E7FC6A8-020B-4274-9885-07A2719751D0}"/>
    <dgm:cxn modelId="{3F1D4D2E-00D4-403B-A367-AE35EF23EDDF}" type="presOf" srcId="{BCB1B5AF-46C7-4632-AD57-7EDA9A69EF64}" destId="{80913662-91D4-4654-9579-C307384836A8}" srcOrd="0" destOrd="0" presId="urn:microsoft.com/office/officeart/2008/layout/VerticalCurvedList"/>
    <dgm:cxn modelId="{60CF05E6-9A4D-4DA2-A352-C2C1E1FDC228}" type="presOf" srcId="{98F4B288-D3FE-41DC-B271-BB0937742742}" destId="{4464F44B-439D-4142-9EBE-ED98AEE0DCE0}" srcOrd="0" destOrd="0" presId="urn:microsoft.com/office/officeart/2008/layout/VerticalCurvedList"/>
    <dgm:cxn modelId="{89584151-01D9-478E-A8A4-C59CE641A310}" type="presOf" srcId="{A30665D2-5687-4ECF-8E1E-CED1B39750C6}" destId="{622DD4F9-47AF-4125-A206-48800A456163}" srcOrd="0" destOrd="0" presId="urn:microsoft.com/office/officeart/2008/layout/VerticalCurvedList"/>
    <dgm:cxn modelId="{A96D95CF-359F-4232-A45A-3D4E90C1CD97}" type="presOf" srcId="{794DA0E9-D979-4425-A0FA-D4354015F652}" destId="{F4EE4B5C-16E6-45B6-A089-E8291F5CAF27}" srcOrd="0" destOrd="0" presId="urn:microsoft.com/office/officeart/2008/layout/VerticalCurvedList"/>
    <dgm:cxn modelId="{30EC5A4D-E5B0-4889-9517-D8B526257A4E}" srcId="{6C719BB8-C36A-497F-82D4-B243D40CCA60}" destId="{A30665D2-5687-4ECF-8E1E-CED1B39750C6}" srcOrd="0" destOrd="0" parTransId="{D640F3EC-37C1-42B7-B219-C0D08C9170AD}" sibTransId="{BCB1B5AF-46C7-4632-AD57-7EDA9A69EF64}"/>
    <dgm:cxn modelId="{4EEAD463-348F-4E6F-BEE5-1E705B995B78}" type="presOf" srcId="{5977602A-2B6A-457A-9932-4439EC08B875}" destId="{8D910E33-DA53-43A0-900F-B9F0245A4CEA}" srcOrd="0" destOrd="0" presId="urn:microsoft.com/office/officeart/2008/layout/VerticalCurvedList"/>
    <dgm:cxn modelId="{09A0AE9C-7203-45ED-BFEA-16CA1E281BA1}" srcId="{6C719BB8-C36A-497F-82D4-B243D40CCA60}" destId="{969F6A39-4B9E-417C-A1E7-C6283A396F6C}" srcOrd="1" destOrd="0" parTransId="{4654606A-D66C-425F-A3FC-2031693F2396}" sibTransId="{C54FE82D-5AAC-4423-BE66-155746707904}"/>
    <dgm:cxn modelId="{D85A13BF-AAF9-4DCE-94CB-A7DDDEF46A1A}" srcId="{6C719BB8-C36A-497F-82D4-B243D40CCA60}" destId="{5977602A-2B6A-457A-9932-4439EC08B875}" srcOrd="2" destOrd="0" parTransId="{C883F7B4-BE22-4B64-9A08-4484A81B207E}" sibTransId="{CA881E31-6B79-48DA-A824-B90DF956B60C}"/>
    <dgm:cxn modelId="{E8E7DBC8-1C96-4B8F-98BE-E41E25ADAE95}" srcId="{6C719BB8-C36A-497F-82D4-B243D40CCA60}" destId="{794DA0E9-D979-4425-A0FA-D4354015F652}" srcOrd="3" destOrd="0" parTransId="{F279623D-8404-4D33-A637-EDFA2C349864}" sibTransId="{0BEC88ED-4D04-4862-8825-6644EEC4737C}"/>
    <dgm:cxn modelId="{26CFA7BF-0E16-496F-9A5D-F22B5DCB4F7A}" type="presOf" srcId="{6C719BB8-C36A-497F-82D4-B243D40CCA60}" destId="{BDB56797-0DD2-406A-AA28-F1330A2A45BE}" srcOrd="0" destOrd="0" presId="urn:microsoft.com/office/officeart/2008/layout/VerticalCurvedList"/>
    <dgm:cxn modelId="{BEBD7455-E8F9-44D6-BEFA-8A20476A484F}" type="presParOf" srcId="{BDB56797-0DD2-406A-AA28-F1330A2A45BE}" destId="{056BCA75-BFFD-4EB7-B38E-3D0BDFD864CF}" srcOrd="0" destOrd="0" presId="urn:microsoft.com/office/officeart/2008/layout/VerticalCurvedList"/>
    <dgm:cxn modelId="{28E5A7CB-BC1F-46B3-A3CB-46E5EC0B3281}" type="presParOf" srcId="{056BCA75-BFFD-4EB7-B38E-3D0BDFD864CF}" destId="{A2A8A931-9FFE-412A-8D24-1F3BCE2FC31C}" srcOrd="0" destOrd="0" presId="urn:microsoft.com/office/officeart/2008/layout/VerticalCurvedList"/>
    <dgm:cxn modelId="{5C460077-717C-4C7D-A8C3-22556CEF7C6D}" type="presParOf" srcId="{A2A8A931-9FFE-412A-8D24-1F3BCE2FC31C}" destId="{05176F45-84F3-43A7-8B35-8D105CF5504B}" srcOrd="0" destOrd="0" presId="urn:microsoft.com/office/officeart/2008/layout/VerticalCurvedList"/>
    <dgm:cxn modelId="{03237761-9E40-4220-A1CB-A5808103FFFB}" type="presParOf" srcId="{A2A8A931-9FFE-412A-8D24-1F3BCE2FC31C}" destId="{80913662-91D4-4654-9579-C307384836A8}" srcOrd="1" destOrd="0" presId="urn:microsoft.com/office/officeart/2008/layout/VerticalCurvedList"/>
    <dgm:cxn modelId="{F718675E-F7F6-4731-9799-75623E108676}" type="presParOf" srcId="{A2A8A931-9FFE-412A-8D24-1F3BCE2FC31C}" destId="{89269C85-3CCE-4114-8746-B3648293408B}" srcOrd="2" destOrd="0" presId="urn:microsoft.com/office/officeart/2008/layout/VerticalCurvedList"/>
    <dgm:cxn modelId="{F04F0CE5-5B51-4973-94CD-A742252DB7A7}" type="presParOf" srcId="{A2A8A931-9FFE-412A-8D24-1F3BCE2FC31C}" destId="{62641438-DB8A-44A1-837E-B678421F6E4E}" srcOrd="3" destOrd="0" presId="urn:microsoft.com/office/officeart/2008/layout/VerticalCurvedList"/>
    <dgm:cxn modelId="{5A9F946C-5C91-4AB5-ACC8-6D2D39BCEEED}" type="presParOf" srcId="{056BCA75-BFFD-4EB7-B38E-3D0BDFD864CF}" destId="{622DD4F9-47AF-4125-A206-48800A456163}" srcOrd="1" destOrd="0" presId="urn:microsoft.com/office/officeart/2008/layout/VerticalCurvedList"/>
    <dgm:cxn modelId="{69271172-27C7-4D1E-A69E-5E2F72D3C276}" type="presParOf" srcId="{056BCA75-BFFD-4EB7-B38E-3D0BDFD864CF}" destId="{C9CF1E34-8F71-4EEB-A7BF-8A3161AFCFC3}" srcOrd="2" destOrd="0" presId="urn:microsoft.com/office/officeart/2008/layout/VerticalCurvedList"/>
    <dgm:cxn modelId="{A9C27E2D-CC7D-43F3-84F8-D7D936ADAB28}" type="presParOf" srcId="{C9CF1E34-8F71-4EEB-A7BF-8A3161AFCFC3}" destId="{17175543-BEC7-4C60-BCBF-1D251B915035}" srcOrd="0" destOrd="0" presId="urn:microsoft.com/office/officeart/2008/layout/VerticalCurvedList"/>
    <dgm:cxn modelId="{D3894D6B-BB0D-4361-9A35-AA694EE9A388}" type="presParOf" srcId="{056BCA75-BFFD-4EB7-B38E-3D0BDFD864CF}" destId="{DA0364AC-FFE1-4332-88DB-17BA63A876E3}" srcOrd="3" destOrd="0" presId="urn:microsoft.com/office/officeart/2008/layout/VerticalCurvedList"/>
    <dgm:cxn modelId="{BED5D470-EA3F-423F-82E5-40BF73CC4C9E}" type="presParOf" srcId="{056BCA75-BFFD-4EB7-B38E-3D0BDFD864CF}" destId="{C55C774B-A104-4D4A-B0E9-9C6ED678C2A4}" srcOrd="4" destOrd="0" presId="urn:microsoft.com/office/officeart/2008/layout/VerticalCurvedList"/>
    <dgm:cxn modelId="{BC39127F-829D-42D3-A567-384B2AC68154}" type="presParOf" srcId="{C55C774B-A104-4D4A-B0E9-9C6ED678C2A4}" destId="{506AE70A-2749-45D1-BC33-B0BFA9EECDA5}" srcOrd="0" destOrd="0" presId="urn:microsoft.com/office/officeart/2008/layout/VerticalCurvedList"/>
    <dgm:cxn modelId="{863C11EE-5909-4F24-821E-94C08D7833E8}" type="presParOf" srcId="{056BCA75-BFFD-4EB7-B38E-3D0BDFD864CF}" destId="{8D910E33-DA53-43A0-900F-B9F0245A4CEA}" srcOrd="5" destOrd="0" presId="urn:microsoft.com/office/officeart/2008/layout/VerticalCurvedList"/>
    <dgm:cxn modelId="{652C87C2-1FDE-4763-A30C-E76C276D66FE}" type="presParOf" srcId="{056BCA75-BFFD-4EB7-B38E-3D0BDFD864CF}" destId="{EDDAC8EB-174E-4FFA-8C97-C1F991212875}" srcOrd="6" destOrd="0" presId="urn:microsoft.com/office/officeart/2008/layout/VerticalCurvedList"/>
    <dgm:cxn modelId="{7AA186E9-E9C2-440F-B41F-EFD103651181}" type="presParOf" srcId="{EDDAC8EB-174E-4FFA-8C97-C1F991212875}" destId="{EFED1F19-233A-46E9-8F06-CD37F7F25F86}" srcOrd="0" destOrd="0" presId="urn:microsoft.com/office/officeart/2008/layout/VerticalCurvedList"/>
    <dgm:cxn modelId="{E7391AD5-F3B1-478B-AB14-6119F80A9A8E}" type="presParOf" srcId="{056BCA75-BFFD-4EB7-B38E-3D0BDFD864CF}" destId="{F4EE4B5C-16E6-45B6-A089-E8291F5CAF27}" srcOrd="7" destOrd="0" presId="urn:microsoft.com/office/officeart/2008/layout/VerticalCurvedList"/>
    <dgm:cxn modelId="{0D0D8589-0775-44CD-80A8-8FF4972C1273}" type="presParOf" srcId="{056BCA75-BFFD-4EB7-B38E-3D0BDFD864CF}" destId="{2CE26874-9306-44A2-A5FB-635D9DD4F4D3}" srcOrd="8" destOrd="0" presId="urn:microsoft.com/office/officeart/2008/layout/VerticalCurvedList"/>
    <dgm:cxn modelId="{1FC21661-A190-484F-9F06-A0E4798EBEF8}" type="presParOf" srcId="{2CE26874-9306-44A2-A5FB-635D9DD4F4D3}" destId="{EE19D811-5D89-418F-8B38-82C4FB5ED8E1}" srcOrd="0" destOrd="0" presId="urn:microsoft.com/office/officeart/2008/layout/VerticalCurvedList"/>
    <dgm:cxn modelId="{188DC8B8-91E3-4C70-AD89-797994DDD40B}" type="presParOf" srcId="{056BCA75-BFFD-4EB7-B38E-3D0BDFD864CF}" destId="{4464F44B-439D-4142-9EBE-ED98AEE0DCE0}" srcOrd="9" destOrd="0" presId="urn:microsoft.com/office/officeart/2008/layout/VerticalCurvedList"/>
    <dgm:cxn modelId="{DA1F085D-A6DA-4D30-9533-FDFF133AC788}" type="presParOf" srcId="{056BCA75-BFFD-4EB7-B38E-3D0BDFD864CF}" destId="{38CECB32-5737-4E06-807E-5291008A6BDA}" srcOrd="10" destOrd="0" presId="urn:microsoft.com/office/officeart/2008/layout/VerticalCurvedList"/>
    <dgm:cxn modelId="{3E10A753-1C71-4975-B1EC-AC4069855DF2}" type="presParOf" srcId="{38CECB32-5737-4E06-807E-5291008A6BDA}" destId="{72E71DB5-1367-482F-85B9-4FDBCC86980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C719BB8-C36A-497F-82D4-B243D40CCA60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30665D2-5687-4ECF-8E1E-CED1B39750C6}">
      <dgm:prSet phldrT="[Текст]"/>
      <dgm:spPr/>
      <dgm:t>
        <a:bodyPr/>
        <a:lstStyle/>
        <a:p>
          <a:r>
            <a:rPr lang="ru-RU" dirty="0" smtClean="0"/>
            <a:t>тембр и высота голоса</a:t>
          </a:r>
          <a:endParaRPr lang="ru-RU" dirty="0"/>
        </a:p>
      </dgm:t>
    </dgm:pt>
    <dgm:pt modelId="{D640F3EC-37C1-42B7-B219-C0D08C9170AD}" type="parTrans" cxnId="{30EC5A4D-E5B0-4889-9517-D8B526257A4E}">
      <dgm:prSet/>
      <dgm:spPr/>
      <dgm:t>
        <a:bodyPr/>
        <a:lstStyle/>
        <a:p>
          <a:endParaRPr lang="ru-RU"/>
        </a:p>
      </dgm:t>
    </dgm:pt>
    <dgm:pt modelId="{BCB1B5AF-46C7-4632-AD57-7EDA9A69EF64}" type="sibTrans" cxnId="{30EC5A4D-E5B0-4889-9517-D8B526257A4E}">
      <dgm:prSet/>
      <dgm:spPr/>
      <dgm:t>
        <a:bodyPr/>
        <a:lstStyle/>
        <a:p>
          <a:endParaRPr lang="ru-RU"/>
        </a:p>
      </dgm:t>
    </dgm:pt>
    <dgm:pt modelId="{969F6A39-4B9E-417C-A1E7-C6283A396F6C}">
      <dgm:prSet phldrT="[Текст]"/>
      <dgm:spPr/>
      <dgm:t>
        <a:bodyPr/>
        <a:lstStyle/>
        <a:p>
          <a:r>
            <a:rPr lang="ru-RU" dirty="0" smtClean="0"/>
            <a:t>скорость речи и громкость голоса</a:t>
          </a:r>
          <a:endParaRPr lang="ru-RU" dirty="0"/>
        </a:p>
      </dgm:t>
    </dgm:pt>
    <dgm:pt modelId="{4654606A-D66C-425F-A3FC-2031693F2396}" type="parTrans" cxnId="{09A0AE9C-7203-45ED-BFEA-16CA1E281BA1}">
      <dgm:prSet/>
      <dgm:spPr/>
      <dgm:t>
        <a:bodyPr/>
        <a:lstStyle/>
        <a:p>
          <a:endParaRPr lang="ru-RU"/>
        </a:p>
      </dgm:t>
    </dgm:pt>
    <dgm:pt modelId="{C54FE82D-5AAC-4423-BE66-155746707904}" type="sibTrans" cxnId="{09A0AE9C-7203-45ED-BFEA-16CA1E281BA1}">
      <dgm:prSet/>
      <dgm:spPr/>
      <dgm:t>
        <a:bodyPr/>
        <a:lstStyle/>
        <a:p>
          <a:endParaRPr lang="ru-RU"/>
        </a:p>
      </dgm:t>
    </dgm:pt>
    <dgm:pt modelId="{5977602A-2B6A-457A-9932-4439EC08B875}">
      <dgm:prSet phldrT="[Текст]"/>
      <dgm:spPr/>
      <dgm:t>
        <a:bodyPr/>
        <a:lstStyle/>
        <a:p>
          <a:r>
            <a:rPr lang="ru-RU" dirty="0" smtClean="0"/>
            <a:t>смех и кашель</a:t>
          </a:r>
          <a:endParaRPr lang="ru-RU" dirty="0"/>
        </a:p>
      </dgm:t>
    </dgm:pt>
    <dgm:pt modelId="{C883F7B4-BE22-4B64-9A08-4484A81B207E}" type="parTrans" cxnId="{D85A13BF-AAF9-4DCE-94CB-A7DDDEF46A1A}">
      <dgm:prSet/>
      <dgm:spPr/>
      <dgm:t>
        <a:bodyPr/>
        <a:lstStyle/>
        <a:p>
          <a:endParaRPr lang="ru-RU"/>
        </a:p>
      </dgm:t>
    </dgm:pt>
    <dgm:pt modelId="{CA881E31-6B79-48DA-A824-B90DF956B60C}" type="sibTrans" cxnId="{D85A13BF-AAF9-4DCE-94CB-A7DDDEF46A1A}">
      <dgm:prSet/>
      <dgm:spPr/>
      <dgm:t>
        <a:bodyPr/>
        <a:lstStyle/>
        <a:p>
          <a:endParaRPr lang="ru-RU"/>
        </a:p>
      </dgm:t>
    </dgm:pt>
    <dgm:pt modelId="{98F4B288-D3FE-41DC-B271-BB0937742742}">
      <dgm:prSet phldrT="[Текст]"/>
      <dgm:spPr/>
      <dgm:t>
        <a:bodyPr/>
        <a:lstStyle/>
        <a:p>
          <a:r>
            <a:rPr lang="ru-RU" dirty="0" smtClean="0"/>
            <a:t>вздохи и т.п.</a:t>
          </a:r>
          <a:endParaRPr lang="ru-RU" dirty="0"/>
        </a:p>
      </dgm:t>
    </dgm:pt>
    <dgm:pt modelId="{1E6E0EDC-D287-49A5-80EE-3D0D34F35A03}" type="parTrans" cxnId="{B4D4C260-8EE7-4C41-B8CA-6191948FDB26}">
      <dgm:prSet/>
      <dgm:spPr/>
      <dgm:t>
        <a:bodyPr/>
        <a:lstStyle/>
        <a:p>
          <a:endParaRPr lang="ru-RU"/>
        </a:p>
      </dgm:t>
    </dgm:pt>
    <dgm:pt modelId="{6E7FC6A8-020B-4274-9885-07A2719751D0}" type="sibTrans" cxnId="{B4D4C260-8EE7-4C41-B8CA-6191948FDB26}">
      <dgm:prSet/>
      <dgm:spPr/>
      <dgm:t>
        <a:bodyPr/>
        <a:lstStyle/>
        <a:p>
          <a:endParaRPr lang="ru-RU"/>
        </a:p>
      </dgm:t>
    </dgm:pt>
    <dgm:pt modelId="{794DA0E9-D979-4425-A0FA-D4354015F652}">
      <dgm:prSet phldrT="[Текст]"/>
      <dgm:spPr/>
      <dgm:t>
        <a:bodyPr/>
        <a:lstStyle/>
        <a:p>
          <a:r>
            <a:rPr lang="ru-RU" dirty="0" smtClean="0"/>
            <a:t>плач и паузы</a:t>
          </a:r>
          <a:endParaRPr lang="ru-RU" dirty="0"/>
        </a:p>
      </dgm:t>
    </dgm:pt>
    <dgm:pt modelId="{F279623D-8404-4D33-A637-EDFA2C349864}" type="parTrans" cxnId="{E8E7DBC8-1C96-4B8F-98BE-E41E25ADAE95}">
      <dgm:prSet/>
      <dgm:spPr/>
      <dgm:t>
        <a:bodyPr/>
        <a:lstStyle/>
        <a:p>
          <a:endParaRPr lang="ru-RU"/>
        </a:p>
      </dgm:t>
    </dgm:pt>
    <dgm:pt modelId="{0BEC88ED-4D04-4862-8825-6644EEC4737C}" type="sibTrans" cxnId="{E8E7DBC8-1C96-4B8F-98BE-E41E25ADAE95}">
      <dgm:prSet/>
      <dgm:spPr/>
      <dgm:t>
        <a:bodyPr/>
        <a:lstStyle/>
        <a:p>
          <a:endParaRPr lang="ru-RU"/>
        </a:p>
      </dgm:t>
    </dgm:pt>
    <dgm:pt modelId="{BDB56797-0DD2-406A-AA28-F1330A2A45BE}" type="pres">
      <dgm:prSet presAssocID="{6C719BB8-C36A-497F-82D4-B243D40CCA6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056BCA75-BFFD-4EB7-B38E-3D0BDFD864CF}" type="pres">
      <dgm:prSet presAssocID="{6C719BB8-C36A-497F-82D4-B243D40CCA60}" presName="Name1" presStyleCnt="0"/>
      <dgm:spPr/>
    </dgm:pt>
    <dgm:pt modelId="{A2A8A931-9FFE-412A-8D24-1F3BCE2FC31C}" type="pres">
      <dgm:prSet presAssocID="{6C719BB8-C36A-497F-82D4-B243D40CCA60}" presName="cycle" presStyleCnt="0"/>
      <dgm:spPr/>
    </dgm:pt>
    <dgm:pt modelId="{05176F45-84F3-43A7-8B35-8D105CF5504B}" type="pres">
      <dgm:prSet presAssocID="{6C719BB8-C36A-497F-82D4-B243D40CCA60}" presName="srcNode" presStyleLbl="node1" presStyleIdx="0" presStyleCnt="5"/>
      <dgm:spPr/>
    </dgm:pt>
    <dgm:pt modelId="{80913662-91D4-4654-9579-C307384836A8}" type="pres">
      <dgm:prSet presAssocID="{6C719BB8-C36A-497F-82D4-B243D40CCA60}" presName="conn" presStyleLbl="parChTrans1D2" presStyleIdx="0" presStyleCnt="1"/>
      <dgm:spPr/>
      <dgm:t>
        <a:bodyPr/>
        <a:lstStyle/>
        <a:p>
          <a:endParaRPr lang="ru-RU"/>
        </a:p>
      </dgm:t>
    </dgm:pt>
    <dgm:pt modelId="{89269C85-3CCE-4114-8746-B3648293408B}" type="pres">
      <dgm:prSet presAssocID="{6C719BB8-C36A-497F-82D4-B243D40CCA60}" presName="extraNode" presStyleLbl="node1" presStyleIdx="0" presStyleCnt="5"/>
      <dgm:spPr/>
    </dgm:pt>
    <dgm:pt modelId="{62641438-DB8A-44A1-837E-B678421F6E4E}" type="pres">
      <dgm:prSet presAssocID="{6C719BB8-C36A-497F-82D4-B243D40CCA60}" presName="dstNode" presStyleLbl="node1" presStyleIdx="0" presStyleCnt="5"/>
      <dgm:spPr/>
    </dgm:pt>
    <dgm:pt modelId="{622DD4F9-47AF-4125-A206-48800A456163}" type="pres">
      <dgm:prSet presAssocID="{A30665D2-5687-4ECF-8E1E-CED1B39750C6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CF1E34-8F71-4EEB-A7BF-8A3161AFCFC3}" type="pres">
      <dgm:prSet presAssocID="{A30665D2-5687-4ECF-8E1E-CED1B39750C6}" presName="accent_1" presStyleCnt="0"/>
      <dgm:spPr/>
    </dgm:pt>
    <dgm:pt modelId="{17175543-BEC7-4C60-BCBF-1D251B915035}" type="pres">
      <dgm:prSet presAssocID="{A30665D2-5687-4ECF-8E1E-CED1B39750C6}" presName="accentRepeatNode" presStyleLbl="solidFgAcc1" presStyleIdx="0" presStyleCnt="5"/>
      <dgm:spPr/>
    </dgm:pt>
    <dgm:pt modelId="{DA0364AC-FFE1-4332-88DB-17BA63A876E3}" type="pres">
      <dgm:prSet presAssocID="{969F6A39-4B9E-417C-A1E7-C6283A396F6C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5C774B-A104-4D4A-B0E9-9C6ED678C2A4}" type="pres">
      <dgm:prSet presAssocID="{969F6A39-4B9E-417C-A1E7-C6283A396F6C}" presName="accent_2" presStyleCnt="0"/>
      <dgm:spPr/>
    </dgm:pt>
    <dgm:pt modelId="{506AE70A-2749-45D1-BC33-B0BFA9EECDA5}" type="pres">
      <dgm:prSet presAssocID="{969F6A39-4B9E-417C-A1E7-C6283A396F6C}" presName="accentRepeatNode" presStyleLbl="solidFgAcc1" presStyleIdx="1" presStyleCnt="5"/>
      <dgm:spPr/>
    </dgm:pt>
    <dgm:pt modelId="{8D910E33-DA53-43A0-900F-B9F0245A4CEA}" type="pres">
      <dgm:prSet presAssocID="{5977602A-2B6A-457A-9932-4439EC08B875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DAC8EB-174E-4FFA-8C97-C1F991212875}" type="pres">
      <dgm:prSet presAssocID="{5977602A-2B6A-457A-9932-4439EC08B875}" presName="accent_3" presStyleCnt="0"/>
      <dgm:spPr/>
    </dgm:pt>
    <dgm:pt modelId="{EFED1F19-233A-46E9-8F06-CD37F7F25F86}" type="pres">
      <dgm:prSet presAssocID="{5977602A-2B6A-457A-9932-4439EC08B875}" presName="accentRepeatNode" presStyleLbl="solidFgAcc1" presStyleIdx="2" presStyleCnt="5"/>
      <dgm:spPr/>
    </dgm:pt>
    <dgm:pt modelId="{F4EE4B5C-16E6-45B6-A089-E8291F5CAF27}" type="pres">
      <dgm:prSet presAssocID="{794DA0E9-D979-4425-A0FA-D4354015F652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E26874-9306-44A2-A5FB-635D9DD4F4D3}" type="pres">
      <dgm:prSet presAssocID="{794DA0E9-D979-4425-A0FA-D4354015F652}" presName="accent_4" presStyleCnt="0"/>
      <dgm:spPr/>
    </dgm:pt>
    <dgm:pt modelId="{EE19D811-5D89-418F-8B38-82C4FB5ED8E1}" type="pres">
      <dgm:prSet presAssocID="{794DA0E9-D979-4425-A0FA-D4354015F652}" presName="accentRepeatNode" presStyleLbl="solidFgAcc1" presStyleIdx="3" presStyleCnt="5"/>
      <dgm:spPr/>
    </dgm:pt>
    <dgm:pt modelId="{4464F44B-439D-4142-9EBE-ED98AEE0DCE0}" type="pres">
      <dgm:prSet presAssocID="{98F4B288-D3FE-41DC-B271-BB0937742742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CECB32-5737-4E06-807E-5291008A6BDA}" type="pres">
      <dgm:prSet presAssocID="{98F4B288-D3FE-41DC-B271-BB0937742742}" presName="accent_5" presStyleCnt="0"/>
      <dgm:spPr/>
    </dgm:pt>
    <dgm:pt modelId="{72E71DB5-1367-482F-85B9-4FDBCC869800}" type="pres">
      <dgm:prSet presAssocID="{98F4B288-D3FE-41DC-B271-BB0937742742}" presName="accentRepeatNode" presStyleLbl="solidFgAcc1" presStyleIdx="4" presStyleCnt="5"/>
      <dgm:spPr/>
    </dgm:pt>
  </dgm:ptLst>
  <dgm:cxnLst>
    <dgm:cxn modelId="{13BCA3AF-5058-4D83-BBBC-DF473303C428}" type="presOf" srcId="{969F6A39-4B9E-417C-A1E7-C6283A396F6C}" destId="{DA0364AC-FFE1-4332-88DB-17BA63A876E3}" srcOrd="0" destOrd="0" presId="urn:microsoft.com/office/officeart/2008/layout/VerticalCurvedList"/>
    <dgm:cxn modelId="{B4D4C260-8EE7-4C41-B8CA-6191948FDB26}" srcId="{6C719BB8-C36A-497F-82D4-B243D40CCA60}" destId="{98F4B288-D3FE-41DC-B271-BB0937742742}" srcOrd="4" destOrd="0" parTransId="{1E6E0EDC-D287-49A5-80EE-3D0D34F35A03}" sibTransId="{6E7FC6A8-020B-4274-9885-07A2719751D0}"/>
    <dgm:cxn modelId="{3F1D4D2E-00D4-403B-A367-AE35EF23EDDF}" type="presOf" srcId="{BCB1B5AF-46C7-4632-AD57-7EDA9A69EF64}" destId="{80913662-91D4-4654-9579-C307384836A8}" srcOrd="0" destOrd="0" presId="urn:microsoft.com/office/officeart/2008/layout/VerticalCurvedList"/>
    <dgm:cxn modelId="{60CF05E6-9A4D-4DA2-A352-C2C1E1FDC228}" type="presOf" srcId="{98F4B288-D3FE-41DC-B271-BB0937742742}" destId="{4464F44B-439D-4142-9EBE-ED98AEE0DCE0}" srcOrd="0" destOrd="0" presId="urn:microsoft.com/office/officeart/2008/layout/VerticalCurvedList"/>
    <dgm:cxn modelId="{89584151-01D9-478E-A8A4-C59CE641A310}" type="presOf" srcId="{A30665D2-5687-4ECF-8E1E-CED1B39750C6}" destId="{622DD4F9-47AF-4125-A206-48800A456163}" srcOrd="0" destOrd="0" presId="urn:microsoft.com/office/officeart/2008/layout/VerticalCurvedList"/>
    <dgm:cxn modelId="{A96D95CF-359F-4232-A45A-3D4E90C1CD97}" type="presOf" srcId="{794DA0E9-D979-4425-A0FA-D4354015F652}" destId="{F4EE4B5C-16E6-45B6-A089-E8291F5CAF27}" srcOrd="0" destOrd="0" presId="urn:microsoft.com/office/officeart/2008/layout/VerticalCurvedList"/>
    <dgm:cxn modelId="{30EC5A4D-E5B0-4889-9517-D8B526257A4E}" srcId="{6C719BB8-C36A-497F-82D4-B243D40CCA60}" destId="{A30665D2-5687-4ECF-8E1E-CED1B39750C6}" srcOrd="0" destOrd="0" parTransId="{D640F3EC-37C1-42B7-B219-C0D08C9170AD}" sibTransId="{BCB1B5AF-46C7-4632-AD57-7EDA9A69EF64}"/>
    <dgm:cxn modelId="{4EEAD463-348F-4E6F-BEE5-1E705B995B78}" type="presOf" srcId="{5977602A-2B6A-457A-9932-4439EC08B875}" destId="{8D910E33-DA53-43A0-900F-B9F0245A4CEA}" srcOrd="0" destOrd="0" presId="urn:microsoft.com/office/officeart/2008/layout/VerticalCurvedList"/>
    <dgm:cxn modelId="{09A0AE9C-7203-45ED-BFEA-16CA1E281BA1}" srcId="{6C719BB8-C36A-497F-82D4-B243D40CCA60}" destId="{969F6A39-4B9E-417C-A1E7-C6283A396F6C}" srcOrd="1" destOrd="0" parTransId="{4654606A-D66C-425F-A3FC-2031693F2396}" sibTransId="{C54FE82D-5AAC-4423-BE66-155746707904}"/>
    <dgm:cxn modelId="{D85A13BF-AAF9-4DCE-94CB-A7DDDEF46A1A}" srcId="{6C719BB8-C36A-497F-82D4-B243D40CCA60}" destId="{5977602A-2B6A-457A-9932-4439EC08B875}" srcOrd="2" destOrd="0" parTransId="{C883F7B4-BE22-4B64-9A08-4484A81B207E}" sibTransId="{CA881E31-6B79-48DA-A824-B90DF956B60C}"/>
    <dgm:cxn modelId="{E8E7DBC8-1C96-4B8F-98BE-E41E25ADAE95}" srcId="{6C719BB8-C36A-497F-82D4-B243D40CCA60}" destId="{794DA0E9-D979-4425-A0FA-D4354015F652}" srcOrd="3" destOrd="0" parTransId="{F279623D-8404-4D33-A637-EDFA2C349864}" sibTransId="{0BEC88ED-4D04-4862-8825-6644EEC4737C}"/>
    <dgm:cxn modelId="{26CFA7BF-0E16-496F-9A5D-F22B5DCB4F7A}" type="presOf" srcId="{6C719BB8-C36A-497F-82D4-B243D40CCA60}" destId="{BDB56797-0DD2-406A-AA28-F1330A2A45BE}" srcOrd="0" destOrd="0" presId="urn:microsoft.com/office/officeart/2008/layout/VerticalCurvedList"/>
    <dgm:cxn modelId="{BEBD7455-E8F9-44D6-BEFA-8A20476A484F}" type="presParOf" srcId="{BDB56797-0DD2-406A-AA28-F1330A2A45BE}" destId="{056BCA75-BFFD-4EB7-B38E-3D0BDFD864CF}" srcOrd="0" destOrd="0" presId="urn:microsoft.com/office/officeart/2008/layout/VerticalCurvedList"/>
    <dgm:cxn modelId="{28E5A7CB-BC1F-46B3-A3CB-46E5EC0B3281}" type="presParOf" srcId="{056BCA75-BFFD-4EB7-B38E-3D0BDFD864CF}" destId="{A2A8A931-9FFE-412A-8D24-1F3BCE2FC31C}" srcOrd="0" destOrd="0" presId="urn:microsoft.com/office/officeart/2008/layout/VerticalCurvedList"/>
    <dgm:cxn modelId="{5C460077-717C-4C7D-A8C3-22556CEF7C6D}" type="presParOf" srcId="{A2A8A931-9FFE-412A-8D24-1F3BCE2FC31C}" destId="{05176F45-84F3-43A7-8B35-8D105CF5504B}" srcOrd="0" destOrd="0" presId="urn:microsoft.com/office/officeart/2008/layout/VerticalCurvedList"/>
    <dgm:cxn modelId="{03237761-9E40-4220-A1CB-A5808103FFFB}" type="presParOf" srcId="{A2A8A931-9FFE-412A-8D24-1F3BCE2FC31C}" destId="{80913662-91D4-4654-9579-C307384836A8}" srcOrd="1" destOrd="0" presId="urn:microsoft.com/office/officeart/2008/layout/VerticalCurvedList"/>
    <dgm:cxn modelId="{F718675E-F7F6-4731-9799-75623E108676}" type="presParOf" srcId="{A2A8A931-9FFE-412A-8D24-1F3BCE2FC31C}" destId="{89269C85-3CCE-4114-8746-B3648293408B}" srcOrd="2" destOrd="0" presId="urn:microsoft.com/office/officeart/2008/layout/VerticalCurvedList"/>
    <dgm:cxn modelId="{F04F0CE5-5B51-4973-94CD-A742252DB7A7}" type="presParOf" srcId="{A2A8A931-9FFE-412A-8D24-1F3BCE2FC31C}" destId="{62641438-DB8A-44A1-837E-B678421F6E4E}" srcOrd="3" destOrd="0" presId="urn:microsoft.com/office/officeart/2008/layout/VerticalCurvedList"/>
    <dgm:cxn modelId="{5A9F946C-5C91-4AB5-ACC8-6D2D39BCEEED}" type="presParOf" srcId="{056BCA75-BFFD-4EB7-B38E-3D0BDFD864CF}" destId="{622DD4F9-47AF-4125-A206-48800A456163}" srcOrd="1" destOrd="0" presId="urn:microsoft.com/office/officeart/2008/layout/VerticalCurvedList"/>
    <dgm:cxn modelId="{69271172-27C7-4D1E-A69E-5E2F72D3C276}" type="presParOf" srcId="{056BCA75-BFFD-4EB7-B38E-3D0BDFD864CF}" destId="{C9CF1E34-8F71-4EEB-A7BF-8A3161AFCFC3}" srcOrd="2" destOrd="0" presId="urn:microsoft.com/office/officeart/2008/layout/VerticalCurvedList"/>
    <dgm:cxn modelId="{A9C27E2D-CC7D-43F3-84F8-D7D936ADAB28}" type="presParOf" srcId="{C9CF1E34-8F71-4EEB-A7BF-8A3161AFCFC3}" destId="{17175543-BEC7-4C60-BCBF-1D251B915035}" srcOrd="0" destOrd="0" presId="urn:microsoft.com/office/officeart/2008/layout/VerticalCurvedList"/>
    <dgm:cxn modelId="{D3894D6B-BB0D-4361-9A35-AA694EE9A388}" type="presParOf" srcId="{056BCA75-BFFD-4EB7-B38E-3D0BDFD864CF}" destId="{DA0364AC-FFE1-4332-88DB-17BA63A876E3}" srcOrd="3" destOrd="0" presId="urn:microsoft.com/office/officeart/2008/layout/VerticalCurvedList"/>
    <dgm:cxn modelId="{BED5D470-EA3F-423F-82E5-40BF73CC4C9E}" type="presParOf" srcId="{056BCA75-BFFD-4EB7-B38E-3D0BDFD864CF}" destId="{C55C774B-A104-4D4A-B0E9-9C6ED678C2A4}" srcOrd="4" destOrd="0" presId="urn:microsoft.com/office/officeart/2008/layout/VerticalCurvedList"/>
    <dgm:cxn modelId="{BC39127F-829D-42D3-A567-384B2AC68154}" type="presParOf" srcId="{C55C774B-A104-4D4A-B0E9-9C6ED678C2A4}" destId="{506AE70A-2749-45D1-BC33-B0BFA9EECDA5}" srcOrd="0" destOrd="0" presId="urn:microsoft.com/office/officeart/2008/layout/VerticalCurvedList"/>
    <dgm:cxn modelId="{863C11EE-5909-4F24-821E-94C08D7833E8}" type="presParOf" srcId="{056BCA75-BFFD-4EB7-B38E-3D0BDFD864CF}" destId="{8D910E33-DA53-43A0-900F-B9F0245A4CEA}" srcOrd="5" destOrd="0" presId="urn:microsoft.com/office/officeart/2008/layout/VerticalCurvedList"/>
    <dgm:cxn modelId="{652C87C2-1FDE-4763-A30C-E76C276D66FE}" type="presParOf" srcId="{056BCA75-BFFD-4EB7-B38E-3D0BDFD864CF}" destId="{EDDAC8EB-174E-4FFA-8C97-C1F991212875}" srcOrd="6" destOrd="0" presId="urn:microsoft.com/office/officeart/2008/layout/VerticalCurvedList"/>
    <dgm:cxn modelId="{7AA186E9-E9C2-440F-B41F-EFD103651181}" type="presParOf" srcId="{EDDAC8EB-174E-4FFA-8C97-C1F991212875}" destId="{EFED1F19-233A-46E9-8F06-CD37F7F25F86}" srcOrd="0" destOrd="0" presId="urn:microsoft.com/office/officeart/2008/layout/VerticalCurvedList"/>
    <dgm:cxn modelId="{E7391AD5-F3B1-478B-AB14-6119F80A9A8E}" type="presParOf" srcId="{056BCA75-BFFD-4EB7-B38E-3D0BDFD864CF}" destId="{F4EE4B5C-16E6-45B6-A089-E8291F5CAF27}" srcOrd="7" destOrd="0" presId="urn:microsoft.com/office/officeart/2008/layout/VerticalCurvedList"/>
    <dgm:cxn modelId="{0D0D8589-0775-44CD-80A8-8FF4972C1273}" type="presParOf" srcId="{056BCA75-BFFD-4EB7-B38E-3D0BDFD864CF}" destId="{2CE26874-9306-44A2-A5FB-635D9DD4F4D3}" srcOrd="8" destOrd="0" presId="urn:microsoft.com/office/officeart/2008/layout/VerticalCurvedList"/>
    <dgm:cxn modelId="{1FC21661-A190-484F-9F06-A0E4798EBEF8}" type="presParOf" srcId="{2CE26874-9306-44A2-A5FB-635D9DD4F4D3}" destId="{EE19D811-5D89-418F-8B38-82C4FB5ED8E1}" srcOrd="0" destOrd="0" presId="urn:microsoft.com/office/officeart/2008/layout/VerticalCurvedList"/>
    <dgm:cxn modelId="{188DC8B8-91E3-4C70-AD89-797994DDD40B}" type="presParOf" srcId="{056BCA75-BFFD-4EB7-B38E-3D0BDFD864CF}" destId="{4464F44B-439D-4142-9EBE-ED98AEE0DCE0}" srcOrd="9" destOrd="0" presId="urn:microsoft.com/office/officeart/2008/layout/VerticalCurvedList"/>
    <dgm:cxn modelId="{DA1F085D-A6DA-4D30-9533-FDFF133AC788}" type="presParOf" srcId="{056BCA75-BFFD-4EB7-B38E-3D0BDFD864CF}" destId="{38CECB32-5737-4E06-807E-5291008A6BDA}" srcOrd="10" destOrd="0" presId="urn:microsoft.com/office/officeart/2008/layout/VerticalCurvedList"/>
    <dgm:cxn modelId="{3E10A753-1C71-4975-B1EC-AC4069855DF2}" type="presParOf" srcId="{38CECB32-5737-4E06-807E-5291008A6BDA}" destId="{72E71DB5-1367-482F-85B9-4FDBCC86980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9782545-0212-42B9-859F-47FD3A6C235D}" type="doc">
      <dgm:prSet loTypeId="urn:microsoft.com/office/officeart/2005/8/layout/venn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CC4A8C46-47BF-4BAE-8C89-A57D7569FBC6}">
      <dgm:prSet phldrT="[Текст]" custT="1"/>
      <dgm:spPr/>
      <dgm:t>
        <a:bodyPr/>
        <a:lstStyle/>
        <a:p>
          <a:r>
            <a:rPr lang="ru-RU" sz="2000" dirty="0" err="1" smtClean="0"/>
            <a:t>Дигитичес</a:t>
          </a:r>
          <a:r>
            <a:rPr lang="ru-RU" sz="2000" dirty="0" smtClean="0"/>
            <a:t>-кий канал</a:t>
          </a:r>
          <a:endParaRPr lang="ru-RU" sz="2000" dirty="0"/>
        </a:p>
      </dgm:t>
    </dgm:pt>
    <dgm:pt modelId="{6BE9BC28-758D-4F2F-A661-04BBD250E53F}" type="parTrans" cxnId="{5B12A07B-0346-45DC-A122-C0C5FFFB28F5}">
      <dgm:prSet/>
      <dgm:spPr/>
      <dgm:t>
        <a:bodyPr/>
        <a:lstStyle/>
        <a:p>
          <a:endParaRPr lang="ru-RU" sz="2000"/>
        </a:p>
      </dgm:t>
    </dgm:pt>
    <dgm:pt modelId="{1F6A9530-9AEF-4C49-9A4A-F007E5A92C79}" type="sibTrans" cxnId="{5B12A07B-0346-45DC-A122-C0C5FFFB28F5}">
      <dgm:prSet/>
      <dgm:spPr/>
      <dgm:t>
        <a:bodyPr/>
        <a:lstStyle/>
        <a:p>
          <a:endParaRPr lang="ru-RU" sz="2000"/>
        </a:p>
      </dgm:t>
    </dgm:pt>
    <dgm:pt modelId="{BFCD38D0-2BB5-4682-95E4-148841D172FA}">
      <dgm:prSet phldrT="[Текст]" custT="1"/>
      <dgm:spPr/>
      <dgm:t>
        <a:bodyPr/>
        <a:lstStyle/>
        <a:p>
          <a:r>
            <a:rPr lang="ru-RU" sz="2000" dirty="0" err="1" smtClean="0"/>
            <a:t>Кинестети-ческий</a:t>
          </a:r>
          <a:r>
            <a:rPr lang="ru-RU" sz="2000" dirty="0" smtClean="0"/>
            <a:t> канал</a:t>
          </a:r>
          <a:endParaRPr lang="ru-RU" sz="2000" dirty="0"/>
        </a:p>
      </dgm:t>
    </dgm:pt>
    <dgm:pt modelId="{C5526A8D-D8EA-48DD-B059-C914A4135AF8}" type="parTrans" cxnId="{7D41B1E5-532F-4163-A89A-C14A729A1EC5}">
      <dgm:prSet/>
      <dgm:spPr/>
      <dgm:t>
        <a:bodyPr/>
        <a:lstStyle/>
        <a:p>
          <a:endParaRPr lang="ru-RU" sz="2000"/>
        </a:p>
      </dgm:t>
    </dgm:pt>
    <dgm:pt modelId="{A50A2AE4-7E8D-4DF8-8F1A-2A0C8F9DD272}" type="sibTrans" cxnId="{7D41B1E5-532F-4163-A89A-C14A729A1EC5}">
      <dgm:prSet/>
      <dgm:spPr/>
      <dgm:t>
        <a:bodyPr/>
        <a:lstStyle/>
        <a:p>
          <a:endParaRPr lang="ru-RU" sz="2000"/>
        </a:p>
      </dgm:t>
    </dgm:pt>
    <dgm:pt modelId="{29D880C3-2BF2-4D3A-9654-84614648BE82}">
      <dgm:prSet phldrT="[Текст]" custT="1"/>
      <dgm:spPr/>
      <dgm:t>
        <a:bodyPr/>
        <a:lstStyle/>
        <a:p>
          <a:r>
            <a:rPr lang="ru-RU" sz="2000" dirty="0" smtClean="0"/>
            <a:t>Аудиальный канал</a:t>
          </a:r>
          <a:endParaRPr lang="ru-RU" sz="2000" dirty="0"/>
        </a:p>
      </dgm:t>
    </dgm:pt>
    <dgm:pt modelId="{E8E877E5-8C47-4A7F-9DF4-9CA07E07774D}" type="parTrans" cxnId="{9A2E16EA-5784-4B45-9330-ED4E2B8F561C}">
      <dgm:prSet/>
      <dgm:spPr/>
      <dgm:t>
        <a:bodyPr/>
        <a:lstStyle/>
        <a:p>
          <a:endParaRPr lang="ru-RU" sz="2000"/>
        </a:p>
      </dgm:t>
    </dgm:pt>
    <dgm:pt modelId="{A5D55A69-3160-4075-ACF6-0729588B4979}" type="sibTrans" cxnId="{9A2E16EA-5784-4B45-9330-ED4E2B8F561C}">
      <dgm:prSet/>
      <dgm:spPr/>
      <dgm:t>
        <a:bodyPr/>
        <a:lstStyle/>
        <a:p>
          <a:endParaRPr lang="ru-RU" sz="2000"/>
        </a:p>
      </dgm:t>
    </dgm:pt>
    <dgm:pt modelId="{77E82896-81EC-4281-89FA-82D58694C88A}">
      <dgm:prSet phldrT="[Текст]" custT="1"/>
      <dgm:spPr/>
      <dgm:t>
        <a:bodyPr/>
        <a:lstStyle/>
        <a:p>
          <a:r>
            <a:rPr lang="ru-RU" sz="2000" dirty="0" smtClean="0"/>
            <a:t>Визуальный канал</a:t>
          </a:r>
          <a:endParaRPr lang="ru-RU" sz="2000" dirty="0"/>
        </a:p>
      </dgm:t>
    </dgm:pt>
    <dgm:pt modelId="{3BD1B0BE-4725-4D6F-AE9F-75D317001ECE}" type="parTrans" cxnId="{04B526E7-9857-4D9C-8098-24A5B9594CDD}">
      <dgm:prSet/>
      <dgm:spPr/>
      <dgm:t>
        <a:bodyPr/>
        <a:lstStyle/>
        <a:p>
          <a:endParaRPr lang="ru-RU" sz="2000"/>
        </a:p>
      </dgm:t>
    </dgm:pt>
    <dgm:pt modelId="{1D4D2CA1-CD5D-4C5B-871E-FD2B78ED3092}" type="sibTrans" cxnId="{04B526E7-9857-4D9C-8098-24A5B9594CDD}">
      <dgm:prSet/>
      <dgm:spPr/>
      <dgm:t>
        <a:bodyPr/>
        <a:lstStyle/>
        <a:p>
          <a:endParaRPr lang="ru-RU" sz="2000"/>
        </a:p>
      </dgm:t>
    </dgm:pt>
    <dgm:pt modelId="{0BF77B2B-0E80-4ED2-B4C2-AFF53C9C8155}" type="pres">
      <dgm:prSet presAssocID="{99782545-0212-42B9-859F-47FD3A6C235D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84AEFE-6D7B-48F6-B490-C52256001995}" type="pres">
      <dgm:prSet presAssocID="{99782545-0212-42B9-859F-47FD3A6C235D}" presName="comp1" presStyleCnt="0"/>
      <dgm:spPr/>
    </dgm:pt>
    <dgm:pt modelId="{9E9D6FB9-5044-42A5-8C67-DC99F8101052}" type="pres">
      <dgm:prSet presAssocID="{99782545-0212-42B9-859F-47FD3A6C235D}" presName="circle1" presStyleLbl="node1" presStyleIdx="0" presStyleCnt="4"/>
      <dgm:spPr/>
      <dgm:t>
        <a:bodyPr/>
        <a:lstStyle/>
        <a:p>
          <a:endParaRPr lang="ru-RU"/>
        </a:p>
      </dgm:t>
    </dgm:pt>
    <dgm:pt modelId="{C4B2DE04-BCED-454D-A99A-F591FB13310E}" type="pres">
      <dgm:prSet presAssocID="{99782545-0212-42B9-859F-47FD3A6C235D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DE5972-3579-4164-B0BC-FEB42EE84CD1}" type="pres">
      <dgm:prSet presAssocID="{99782545-0212-42B9-859F-47FD3A6C235D}" presName="comp2" presStyleCnt="0"/>
      <dgm:spPr/>
    </dgm:pt>
    <dgm:pt modelId="{1869D7F6-6A10-4844-9DFC-8E4016C0739E}" type="pres">
      <dgm:prSet presAssocID="{99782545-0212-42B9-859F-47FD3A6C235D}" presName="circle2" presStyleLbl="node1" presStyleIdx="1" presStyleCnt="4"/>
      <dgm:spPr/>
      <dgm:t>
        <a:bodyPr/>
        <a:lstStyle/>
        <a:p>
          <a:endParaRPr lang="ru-RU"/>
        </a:p>
      </dgm:t>
    </dgm:pt>
    <dgm:pt modelId="{CE056A12-EA62-45E3-8176-F9C5A014F117}" type="pres">
      <dgm:prSet presAssocID="{99782545-0212-42B9-859F-47FD3A6C235D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24A968-0C65-45F8-9B60-B9B2EEFF57C1}" type="pres">
      <dgm:prSet presAssocID="{99782545-0212-42B9-859F-47FD3A6C235D}" presName="comp3" presStyleCnt="0"/>
      <dgm:spPr/>
    </dgm:pt>
    <dgm:pt modelId="{F76C63D1-1606-4F8E-9013-E478F00D6735}" type="pres">
      <dgm:prSet presAssocID="{99782545-0212-42B9-859F-47FD3A6C235D}" presName="circle3" presStyleLbl="node1" presStyleIdx="2" presStyleCnt="4"/>
      <dgm:spPr/>
      <dgm:t>
        <a:bodyPr/>
        <a:lstStyle/>
        <a:p>
          <a:endParaRPr lang="ru-RU"/>
        </a:p>
      </dgm:t>
    </dgm:pt>
    <dgm:pt modelId="{BF57A900-D213-47EB-82A2-1A8745A19D4B}" type="pres">
      <dgm:prSet presAssocID="{99782545-0212-42B9-859F-47FD3A6C235D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F9610D-948C-4C4E-90B7-6BACB7FB6B3D}" type="pres">
      <dgm:prSet presAssocID="{99782545-0212-42B9-859F-47FD3A6C235D}" presName="comp4" presStyleCnt="0"/>
      <dgm:spPr/>
    </dgm:pt>
    <dgm:pt modelId="{4B796013-266C-4678-93B7-35BE2A289BEE}" type="pres">
      <dgm:prSet presAssocID="{99782545-0212-42B9-859F-47FD3A6C235D}" presName="circle4" presStyleLbl="node1" presStyleIdx="3" presStyleCnt="4"/>
      <dgm:spPr/>
      <dgm:t>
        <a:bodyPr/>
        <a:lstStyle/>
        <a:p>
          <a:endParaRPr lang="ru-RU"/>
        </a:p>
      </dgm:t>
    </dgm:pt>
    <dgm:pt modelId="{5702BB75-C360-43C2-8DBA-CFC2917820CF}" type="pres">
      <dgm:prSet presAssocID="{99782545-0212-42B9-859F-47FD3A6C235D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ACAAAB-F771-4D64-AD45-43F6074126ED}" type="presOf" srcId="{CC4A8C46-47BF-4BAE-8C89-A57D7569FBC6}" destId="{9E9D6FB9-5044-42A5-8C67-DC99F8101052}" srcOrd="0" destOrd="0" presId="urn:microsoft.com/office/officeart/2005/8/layout/venn2"/>
    <dgm:cxn modelId="{9A2E16EA-5784-4B45-9330-ED4E2B8F561C}" srcId="{99782545-0212-42B9-859F-47FD3A6C235D}" destId="{29D880C3-2BF2-4D3A-9654-84614648BE82}" srcOrd="2" destOrd="0" parTransId="{E8E877E5-8C47-4A7F-9DF4-9CA07E07774D}" sibTransId="{A5D55A69-3160-4075-ACF6-0729588B4979}"/>
    <dgm:cxn modelId="{5B12A07B-0346-45DC-A122-C0C5FFFB28F5}" srcId="{99782545-0212-42B9-859F-47FD3A6C235D}" destId="{CC4A8C46-47BF-4BAE-8C89-A57D7569FBC6}" srcOrd="0" destOrd="0" parTransId="{6BE9BC28-758D-4F2F-A661-04BBD250E53F}" sibTransId="{1F6A9530-9AEF-4C49-9A4A-F007E5A92C79}"/>
    <dgm:cxn modelId="{607C61B2-7661-4D16-9D72-7A74CB92485C}" type="presOf" srcId="{99782545-0212-42B9-859F-47FD3A6C235D}" destId="{0BF77B2B-0E80-4ED2-B4C2-AFF53C9C8155}" srcOrd="0" destOrd="0" presId="urn:microsoft.com/office/officeart/2005/8/layout/venn2"/>
    <dgm:cxn modelId="{48AE8D87-7C76-4CD1-B1DA-490E8FAC96A9}" type="presOf" srcId="{BFCD38D0-2BB5-4682-95E4-148841D172FA}" destId="{CE056A12-EA62-45E3-8176-F9C5A014F117}" srcOrd="1" destOrd="0" presId="urn:microsoft.com/office/officeart/2005/8/layout/venn2"/>
    <dgm:cxn modelId="{4261E166-DDA2-448E-8066-FA4291C968D7}" type="presOf" srcId="{77E82896-81EC-4281-89FA-82D58694C88A}" destId="{4B796013-266C-4678-93B7-35BE2A289BEE}" srcOrd="0" destOrd="0" presId="urn:microsoft.com/office/officeart/2005/8/layout/venn2"/>
    <dgm:cxn modelId="{04B526E7-9857-4D9C-8098-24A5B9594CDD}" srcId="{99782545-0212-42B9-859F-47FD3A6C235D}" destId="{77E82896-81EC-4281-89FA-82D58694C88A}" srcOrd="3" destOrd="0" parTransId="{3BD1B0BE-4725-4D6F-AE9F-75D317001ECE}" sibTransId="{1D4D2CA1-CD5D-4C5B-871E-FD2B78ED3092}"/>
    <dgm:cxn modelId="{E2FE3547-8378-4012-9CA5-3DC15470ECF6}" type="presOf" srcId="{CC4A8C46-47BF-4BAE-8C89-A57D7569FBC6}" destId="{C4B2DE04-BCED-454D-A99A-F591FB13310E}" srcOrd="1" destOrd="0" presId="urn:microsoft.com/office/officeart/2005/8/layout/venn2"/>
    <dgm:cxn modelId="{C8722254-0EA5-4DBD-A94F-A2F0E15A8A6E}" type="presOf" srcId="{29D880C3-2BF2-4D3A-9654-84614648BE82}" destId="{BF57A900-D213-47EB-82A2-1A8745A19D4B}" srcOrd="1" destOrd="0" presId="urn:microsoft.com/office/officeart/2005/8/layout/venn2"/>
    <dgm:cxn modelId="{8BB3684F-05B1-454C-A326-FE9C6F890921}" type="presOf" srcId="{29D880C3-2BF2-4D3A-9654-84614648BE82}" destId="{F76C63D1-1606-4F8E-9013-E478F00D6735}" srcOrd="0" destOrd="0" presId="urn:microsoft.com/office/officeart/2005/8/layout/venn2"/>
    <dgm:cxn modelId="{EC276955-B3DB-4B5F-8B16-3053E09B000E}" type="presOf" srcId="{BFCD38D0-2BB5-4682-95E4-148841D172FA}" destId="{1869D7F6-6A10-4844-9DFC-8E4016C0739E}" srcOrd="0" destOrd="0" presId="urn:microsoft.com/office/officeart/2005/8/layout/venn2"/>
    <dgm:cxn modelId="{9DB82C7F-6F9A-4680-8C11-92AB569418F1}" type="presOf" srcId="{77E82896-81EC-4281-89FA-82D58694C88A}" destId="{5702BB75-C360-43C2-8DBA-CFC2917820CF}" srcOrd="1" destOrd="0" presId="urn:microsoft.com/office/officeart/2005/8/layout/venn2"/>
    <dgm:cxn modelId="{7D41B1E5-532F-4163-A89A-C14A729A1EC5}" srcId="{99782545-0212-42B9-859F-47FD3A6C235D}" destId="{BFCD38D0-2BB5-4682-95E4-148841D172FA}" srcOrd="1" destOrd="0" parTransId="{C5526A8D-D8EA-48DD-B059-C914A4135AF8}" sibTransId="{A50A2AE4-7E8D-4DF8-8F1A-2A0C8F9DD272}"/>
    <dgm:cxn modelId="{9D110177-980B-4B34-9775-52CA4EB1095F}" type="presParOf" srcId="{0BF77B2B-0E80-4ED2-B4C2-AFF53C9C8155}" destId="{FA84AEFE-6D7B-48F6-B490-C52256001995}" srcOrd="0" destOrd="0" presId="urn:microsoft.com/office/officeart/2005/8/layout/venn2"/>
    <dgm:cxn modelId="{AF0A836A-4A28-42EA-A8BF-2CEB22786A81}" type="presParOf" srcId="{FA84AEFE-6D7B-48F6-B490-C52256001995}" destId="{9E9D6FB9-5044-42A5-8C67-DC99F8101052}" srcOrd="0" destOrd="0" presId="urn:microsoft.com/office/officeart/2005/8/layout/venn2"/>
    <dgm:cxn modelId="{CE7F3D3A-FF2A-4B23-BD4F-F0893C78E70A}" type="presParOf" srcId="{FA84AEFE-6D7B-48F6-B490-C52256001995}" destId="{C4B2DE04-BCED-454D-A99A-F591FB13310E}" srcOrd="1" destOrd="0" presId="urn:microsoft.com/office/officeart/2005/8/layout/venn2"/>
    <dgm:cxn modelId="{D9EF2D86-D0DA-4668-BE4D-DDD3317826A0}" type="presParOf" srcId="{0BF77B2B-0E80-4ED2-B4C2-AFF53C9C8155}" destId="{41DE5972-3579-4164-B0BC-FEB42EE84CD1}" srcOrd="1" destOrd="0" presId="urn:microsoft.com/office/officeart/2005/8/layout/venn2"/>
    <dgm:cxn modelId="{E29B181A-4062-4EC6-BF33-372C2FC581CC}" type="presParOf" srcId="{41DE5972-3579-4164-B0BC-FEB42EE84CD1}" destId="{1869D7F6-6A10-4844-9DFC-8E4016C0739E}" srcOrd="0" destOrd="0" presId="urn:microsoft.com/office/officeart/2005/8/layout/venn2"/>
    <dgm:cxn modelId="{9A9CADB1-A75B-4C65-8187-E5BB8108C8CE}" type="presParOf" srcId="{41DE5972-3579-4164-B0BC-FEB42EE84CD1}" destId="{CE056A12-EA62-45E3-8176-F9C5A014F117}" srcOrd="1" destOrd="0" presId="urn:microsoft.com/office/officeart/2005/8/layout/venn2"/>
    <dgm:cxn modelId="{2C2549D6-9DE8-41EA-8D10-EF78562618A8}" type="presParOf" srcId="{0BF77B2B-0E80-4ED2-B4C2-AFF53C9C8155}" destId="{AE24A968-0C65-45F8-9B60-B9B2EEFF57C1}" srcOrd="2" destOrd="0" presId="urn:microsoft.com/office/officeart/2005/8/layout/venn2"/>
    <dgm:cxn modelId="{119431CB-4BA4-46B5-A38F-77816E5DDA16}" type="presParOf" srcId="{AE24A968-0C65-45F8-9B60-B9B2EEFF57C1}" destId="{F76C63D1-1606-4F8E-9013-E478F00D6735}" srcOrd="0" destOrd="0" presId="urn:microsoft.com/office/officeart/2005/8/layout/venn2"/>
    <dgm:cxn modelId="{DE2216A0-2D6A-4004-B9ED-789DC1B6CB40}" type="presParOf" srcId="{AE24A968-0C65-45F8-9B60-B9B2EEFF57C1}" destId="{BF57A900-D213-47EB-82A2-1A8745A19D4B}" srcOrd="1" destOrd="0" presId="urn:microsoft.com/office/officeart/2005/8/layout/venn2"/>
    <dgm:cxn modelId="{DB82AFBD-C825-4B32-B3F1-8A5302CBC54B}" type="presParOf" srcId="{0BF77B2B-0E80-4ED2-B4C2-AFF53C9C8155}" destId="{EFF9610D-948C-4C4E-90B7-6BACB7FB6B3D}" srcOrd="3" destOrd="0" presId="urn:microsoft.com/office/officeart/2005/8/layout/venn2"/>
    <dgm:cxn modelId="{120EC24A-5B68-4A21-9193-7539BE178944}" type="presParOf" srcId="{EFF9610D-948C-4C4E-90B7-6BACB7FB6B3D}" destId="{4B796013-266C-4678-93B7-35BE2A289BEE}" srcOrd="0" destOrd="0" presId="urn:microsoft.com/office/officeart/2005/8/layout/venn2"/>
    <dgm:cxn modelId="{7FAD4F79-D560-4494-A698-C06C5E082DB1}" type="presParOf" srcId="{EFF9610D-948C-4C4E-90B7-6BACB7FB6B3D}" destId="{5702BB75-C360-43C2-8DBA-CFC2917820CF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AF6AF08-B398-4462-9946-D35757A3BB7B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8D68FFB4-D85F-41C6-A8FA-A47B31BB339C}">
      <dgm:prSet phldrT="[Текст]"/>
      <dgm:spPr/>
      <dgm:t>
        <a:bodyPr/>
        <a:lstStyle/>
        <a:p>
          <a:r>
            <a:rPr lang="ru-RU" dirty="0" smtClean="0"/>
            <a:t>Предметность</a:t>
          </a:r>
          <a:endParaRPr lang="ru-RU" dirty="0"/>
        </a:p>
      </dgm:t>
    </dgm:pt>
    <dgm:pt modelId="{C6D247B2-1CD3-4668-AD41-00E1D8526AF2}" type="parTrans" cxnId="{CBDDBA89-F78C-4CCE-AF3A-12E592E835B0}">
      <dgm:prSet/>
      <dgm:spPr/>
      <dgm:t>
        <a:bodyPr/>
        <a:lstStyle/>
        <a:p>
          <a:endParaRPr lang="ru-RU"/>
        </a:p>
      </dgm:t>
    </dgm:pt>
    <dgm:pt modelId="{73B0B420-02A9-49BE-99AA-9DB522CCA9D8}" type="sibTrans" cxnId="{CBDDBA89-F78C-4CCE-AF3A-12E592E835B0}">
      <dgm:prSet/>
      <dgm:spPr/>
      <dgm:t>
        <a:bodyPr/>
        <a:lstStyle/>
        <a:p>
          <a:endParaRPr lang="ru-RU"/>
        </a:p>
      </dgm:t>
    </dgm:pt>
    <dgm:pt modelId="{A7EF4BA6-5C2C-4029-A1F7-DE1565E00CAB}">
      <dgm:prSet phldrT="[Текст]"/>
      <dgm:spPr/>
      <dgm:t>
        <a:bodyPr/>
        <a:lstStyle/>
        <a:p>
          <a:r>
            <a:rPr lang="ru-RU" dirty="0" smtClean="0"/>
            <a:t>Целостность</a:t>
          </a:r>
          <a:endParaRPr lang="ru-RU" dirty="0"/>
        </a:p>
      </dgm:t>
    </dgm:pt>
    <dgm:pt modelId="{BB9956A9-A00F-4E20-9FD6-38F34551BB29}" type="parTrans" cxnId="{4C3B120E-07F8-44EC-8C03-EC9FCDDC4675}">
      <dgm:prSet/>
      <dgm:spPr/>
      <dgm:t>
        <a:bodyPr/>
        <a:lstStyle/>
        <a:p>
          <a:endParaRPr lang="ru-RU"/>
        </a:p>
      </dgm:t>
    </dgm:pt>
    <dgm:pt modelId="{690BBD79-E7C4-49B0-A56D-BEEFDA306D2F}" type="sibTrans" cxnId="{4C3B120E-07F8-44EC-8C03-EC9FCDDC4675}">
      <dgm:prSet/>
      <dgm:spPr/>
      <dgm:t>
        <a:bodyPr/>
        <a:lstStyle/>
        <a:p>
          <a:endParaRPr lang="ru-RU"/>
        </a:p>
      </dgm:t>
    </dgm:pt>
    <dgm:pt modelId="{ACA5B1ED-743D-4DB7-A557-9B7F87C0C626}">
      <dgm:prSet phldrT="[Текст]"/>
      <dgm:spPr/>
      <dgm:t>
        <a:bodyPr/>
        <a:lstStyle/>
        <a:p>
          <a:r>
            <a:rPr lang="ru-RU" dirty="0" smtClean="0"/>
            <a:t>Структурность</a:t>
          </a:r>
          <a:endParaRPr lang="ru-RU" dirty="0"/>
        </a:p>
      </dgm:t>
    </dgm:pt>
    <dgm:pt modelId="{581B61D2-4D82-4289-8A55-E5891DDA74C7}" type="parTrans" cxnId="{4BEF4091-3866-4F40-9447-49CC63101CDE}">
      <dgm:prSet/>
      <dgm:spPr/>
      <dgm:t>
        <a:bodyPr/>
        <a:lstStyle/>
        <a:p>
          <a:endParaRPr lang="ru-RU"/>
        </a:p>
      </dgm:t>
    </dgm:pt>
    <dgm:pt modelId="{4AA18ECB-5E9D-4B5E-8447-0CD10F69DC86}" type="sibTrans" cxnId="{4BEF4091-3866-4F40-9447-49CC63101CDE}">
      <dgm:prSet/>
      <dgm:spPr/>
      <dgm:t>
        <a:bodyPr/>
        <a:lstStyle/>
        <a:p>
          <a:endParaRPr lang="ru-RU"/>
        </a:p>
      </dgm:t>
    </dgm:pt>
    <dgm:pt modelId="{3362179F-B4A1-4092-BD73-A9B762B70191}">
      <dgm:prSet phldrT="[Текст]"/>
      <dgm:spPr/>
      <dgm:t>
        <a:bodyPr/>
        <a:lstStyle/>
        <a:p>
          <a:r>
            <a:rPr lang="ru-RU" dirty="0" smtClean="0"/>
            <a:t>Осмысленность</a:t>
          </a:r>
          <a:endParaRPr lang="ru-RU" dirty="0"/>
        </a:p>
      </dgm:t>
    </dgm:pt>
    <dgm:pt modelId="{DB27F8D1-2DF4-4BC1-A0A0-F6F1103DE7A7}" type="parTrans" cxnId="{92D008CC-4B79-4339-B7B0-016118B65ABC}">
      <dgm:prSet/>
      <dgm:spPr/>
      <dgm:t>
        <a:bodyPr/>
        <a:lstStyle/>
        <a:p>
          <a:endParaRPr lang="ru-RU"/>
        </a:p>
      </dgm:t>
    </dgm:pt>
    <dgm:pt modelId="{F5C4AB97-5517-4E0C-B113-0D41C1258C32}" type="sibTrans" cxnId="{92D008CC-4B79-4339-B7B0-016118B65ABC}">
      <dgm:prSet/>
      <dgm:spPr/>
      <dgm:t>
        <a:bodyPr/>
        <a:lstStyle/>
        <a:p>
          <a:endParaRPr lang="ru-RU"/>
        </a:p>
      </dgm:t>
    </dgm:pt>
    <dgm:pt modelId="{AFDC01F8-5384-4D61-B19B-F8036F23F472}">
      <dgm:prSet phldrT="[Текст]"/>
      <dgm:spPr/>
      <dgm:t>
        <a:bodyPr/>
        <a:lstStyle/>
        <a:p>
          <a:r>
            <a:rPr lang="ru-RU" dirty="0" smtClean="0"/>
            <a:t>Константность</a:t>
          </a:r>
          <a:endParaRPr lang="ru-RU" dirty="0"/>
        </a:p>
      </dgm:t>
    </dgm:pt>
    <dgm:pt modelId="{75497ABB-EA60-4613-AD9F-194575299B0C}" type="parTrans" cxnId="{256626E6-581A-4BC7-A5F0-E099C530AB4E}">
      <dgm:prSet/>
      <dgm:spPr/>
      <dgm:t>
        <a:bodyPr/>
        <a:lstStyle/>
        <a:p>
          <a:endParaRPr lang="ru-RU"/>
        </a:p>
      </dgm:t>
    </dgm:pt>
    <dgm:pt modelId="{E88A3D3E-A0A9-4FFC-93CE-FD5CA1EB5684}" type="sibTrans" cxnId="{256626E6-581A-4BC7-A5F0-E099C530AB4E}">
      <dgm:prSet/>
      <dgm:spPr/>
      <dgm:t>
        <a:bodyPr/>
        <a:lstStyle/>
        <a:p>
          <a:endParaRPr lang="ru-RU"/>
        </a:p>
      </dgm:t>
    </dgm:pt>
    <dgm:pt modelId="{43AF5AFE-BDAE-4D74-BA9E-2A35EC5CE51F}" type="pres">
      <dgm:prSet presAssocID="{6AF6AF08-B398-4462-9946-D35757A3BB7B}" presName="CompostProcess" presStyleCnt="0">
        <dgm:presLayoutVars>
          <dgm:dir/>
          <dgm:resizeHandles val="exact"/>
        </dgm:presLayoutVars>
      </dgm:prSet>
      <dgm:spPr/>
    </dgm:pt>
    <dgm:pt modelId="{AE7BA119-1677-4852-9E10-C143C76A31C9}" type="pres">
      <dgm:prSet presAssocID="{6AF6AF08-B398-4462-9946-D35757A3BB7B}" presName="arrow" presStyleLbl="bgShp" presStyleIdx="0" presStyleCnt="1"/>
      <dgm:spPr/>
    </dgm:pt>
    <dgm:pt modelId="{F4A6B5DA-83C2-4FB2-BD22-E796503312C0}" type="pres">
      <dgm:prSet presAssocID="{6AF6AF08-B398-4462-9946-D35757A3BB7B}" presName="linearProcess" presStyleCnt="0"/>
      <dgm:spPr/>
    </dgm:pt>
    <dgm:pt modelId="{714EEF19-0C37-4705-B18F-BE1D90195590}" type="pres">
      <dgm:prSet presAssocID="{8D68FFB4-D85F-41C6-A8FA-A47B31BB339C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409E2C-CDBA-469D-B5AA-9DF512F60EDB}" type="pres">
      <dgm:prSet presAssocID="{73B0B420-02A9-49BE-99AA-9DB522CCA9D8}" presName="sibTrans" presStyleCnt="0"/>
      <dgm:spPr/>
    </dgm:pt>
    <dgm:pt modelId="{467D9ED1-9F34-48AD-80CB-96BDFA12C3EA}" type="pres">
      <dgm:prSet presAssocID="{A7EF4BA6-5C2C-4029-A1F7-DE1565E00CAB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70688A-4F91-48A0-86EC-E4E115F13771}" type="pres">
      <dgm:prSet presAssocID="{690BBD79-E7C4-49B0-A56D-BEEFDA306D2F}" presName="sibTrans" presStyleCnt="0"/>
      <dgm:spPr/>
    </dgm:pt>
    <dgm:pt modelId="{509CC598-FF31-4AD8-8BDD-D58B0D57AFE8}" type="pres">
      <dgm:prSet presAssocID="{ACA5B1ED-743D-4DB7-A557-9B7F87C0C626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4B512B-84AA-4750-8130-651BF86B6B7D}" type="pres">
      <dgm:prSet presAssocID="{4AA18ECB-5E9D-4B5E-8447-0CD10F69DC86}" presName="sibTrans" presStyleCnt="0"/>
      <dgm:spPr/>
    </dgm:pt>
    <dgm:pt modelId="{D3877A36-3947-4D2C-9ADC-CBE729930985}" type="pres">
      <dgm:prSet presAssocID="{AFDC01F8-5384-4D61-B19B-F8036F23F472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6C46AA-2743-4E85-85F9-8BD16785C64A}" type="pres">
      <dgm:prSet presAssocID="{E88A3D3E-A0A9-4FFC-93CE-FD5CA1EB5684}" presName="sibTrans" presStyleCnt="0"/>
      <dgm:spPr/>
    </dgm:pt>
    <dgm:pt modelId="{35D79511-A76E-4F27-9468-37284864CCAF}" type="pres">
      <dgm:prSet presAssocID="{3362179F-B4A1-4092-BD73-A9B762B70191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7FCF67-3CA2-4167-8138-CB267FB0667F}" type="presOf" srcId="{8D68FFB4-D85F-41C6-A8FA-A47B31BB339C}" destId="{714EEF19-0C37-4705-B18F-BE1D90195590}" srcOrd="0" destOrd="0" presId="urn:microsoft.com/office/officeart/2005/8/layout/hProcess9"/>
    <dgm:cxn modelId="{E9141672-D280-41CD-8D0A-59DEDEDC6320}" type="presOf" srcId="{3362179F-B4A1-4092-BD73-A9B762B70191}" destId="{35D79511-A76E-4F27-9468-37284864CCAF}" srcOrd="0" destOrd="0" presId="urn:microsoft.com/office/officeart/2005/8/layout/hProcess9"/>
    <dgm:cxn modelId="{9593DDED-AF81-43FF-8405-9F6718BDE4A5}" type="presOf" srcId="{A7EF4BA6-5C2C-4029-A1F7-DE1565E00CAB}" destId="{467D9ED1-9F34-48AD-80CB-96BDFA12C3EA}" srcOrd="0" destOrd="0" presId="urn:microsoft.com/office/officeart/2005/8/layout/hProcess9"/>
    <dgm:cxn modelId="{256626E6-581A-4BC7-A5F0-E099C530AB4E}" srcId="{6AF6AF08-B398-4462-9946-D35757A3BB7B}" destId="{AFDC01F8-5384-4D61-B19B-F8036F23F472}" srcOrd="3" destOrd="0" parTransId="{75497ABB-EA60-4613-AD9F-194575299B0C}" sibTransId="{E88A3D3E-A0A9-4FFC-93CE-FD5CA1EB5684}"/>
    <dgm:cxn modelId="{CA8620A6-915E-487F-A531-AD03A9ACF179}" type="presOf" srcId="{ACA5B1ED-743D-4DB7-A557-9B7F87C0C626}" destId="{509CC598-FF31-4AD8-8BDD-D58B0D57AFE8}" srcOrd="0" destOrd="0" presId="urn:microsoft.com/office/officeart/2005/8/layout/hProcess9"/>
    <dgm:cxn modelId="{CBDDBA89-F78C-4CCE-AF3A-12E592E835B0}" srcId="{6AF6AF08-B398-4462-9946-D35757A3BB7B}" destId="{8D68FFB4-D85F-41C6-A8FA-A47B31BB339C}" srcOrd="0" destOrd="0" parTransId="{C6D247B2-1CD3-4668-AD41-00E1D8526AF2}" sibTransId="{73B0B420-02A9-49BE-99AA-9DB522CCA9D8}"/>
    <dgm:cxn modelId="{FCEFD6AB-0308-49D4-BCEA-7A41CE52C8D1}" type="presOf" srcId="{AFDC01F8-5384-4D61-B19B-F8036F23F472}" destId="{D3877A36-3947-4D2C-9ADC-CBE729930985}" srcOrd="0" destOrd="0" presId="urn:microsoft.com/office/officeart/2005/8/layout/hProcess9"/>
    <dgm:cxn modelId="{92D008CC-4B79-4339-B7B0-016118B65ABC}" srcId="{6AF6AF08-B398-4462-9946-D35757A3BB7B}" destId="{3362179F-B4A1-4092-BD73-A9B762B70191}" srcOrd="4" destOrd="0" parTransId="{DB27F8D1-2DF4-4BC1-A0A0-F6F1103DE7A7}" sibTransId="{F5C4AB97-5517-4E0C-B113-0D41C1258C32}"/>
    <dgm:cxn modelId="{4BEF4091-3866-4F40-9447-49CC63101CDE}" srcId="{6AF6AF08-B398-4462-9946-D35757A3BB7B}" destId="{ACA5B1ED-743D-4DB7-A557-9B7F87C0C626}" srcOrd="2" destOrd="0" parTransId="{581B61D2-4D82-4289-8A55-E5891DDA74C7}" sibTransId="{4AA18ECB-5E9D-4B5E-8447-0CD10F69DC86}"/>
    <dgm:cxn modelId="{C9E996BD-2789-4BFB-8A3B-6A8ABD87E748}" type="presOf" srcId="{6AF6AF08-B398-4462-9946-D35757A3BB7B}" destId="{43AF5AFE-BDAE-4D74-BA9E-2A35EC5CE51F}" srcOrd="0" destOrd="0" presId="urn:microsoft.com/office/officeart/2005/8/layout/hProcess9"/>
    <dgm:cxn modelId="{4C3B120E-07F8-44EC-8C03-EC9FCDDC4675}" srcId="{6AF6AF08-B398-4462-9946-D35757A3BB7B}" destId="{A7EF4BA6-5C2C-4029-A1F7-DE1565E00CAB}" srcOrd="1" destOrd="0" parTransId="{BB9956A9-A00F-4E20-9FD6-38F34551BB29}" sibTransId="{690BBD79-E7C4-49B0-A56D-BEEFDA306D2F}"/>
    <dgm:cxn modelId="{8BBC87CB-1482-4217-A531-BB1F18361BE3}" type="presParOf" srcId="{43AF5AFE-BDAE-4D74-BA9E-2A35EC5CE51F}" destId="{AE7BA119-1677-4852-9E10-C143C76A31C9}" srcOrd="0" destOrd="0" presId="urn:microsoft.com/office/officeart/2005/8/layout/hProcess9"/>
    <dgm:cxn modelId="{A88ABCAB-812E-4B8E-8196-9C15FB4D0C97}" type="presParOf" srcId="{43AF5AFE-BDAE-4D74-BA9E-2A35EC5CE51F}" destId="{F4A6B5DA-83C2-4FB2-BD22-E796503312C0}" srcOrd="1" destOrd="0" presId="urn:microsoft.com/office/officeart/2005/8/layout/hProcess9"/>
    <dgm:cxn modelId="{14A843FA-917E-496F-9DFD-B1FFEFC040EF}" type="presParOf" srcId="{F4A6B5DA-83C2-4FB2-BD22-E796503312C0}" destId="{714EEF19-0C37-4705-B18F-BE1D90195590}" srcOrd="0" destOrd="0" presId="urn:microsoft.com/office/officeart/2005/8/layout/hProcess9"/>
    <dgm:cxn modelId="{EDEE6F2D-4FFC-4FF8-923C-EFC3EF395087}" type="presParOf" srcId="{F4A6B5DA-83C2-4FB2-BD22-E796503312C0}" destId="{1E409E2C-CDBA-469D-B5AA-9DF512F60EDB}" srcOrd="1" destOrd="0" presId="urn:microsoft.com/office/officeart/2005/8/layout/hProcess9"/>
    <dgm:cxn modelId="{3FD3444F-2281-4B9F-AC70-7CF7E07F4B82}" type="presParOf" srcId="{F4A6B5DA-83C2-4FB2-BD22-E796503312C0}" destId="{467D9ED1-9F34-48AD-80CB-96BDFA12C3EA}" srcOrd="2" destOrd="0" presId="urn:microsoft.com/office/officeart/2005/8/layout/hProcess9"/>
    <dgm:cxn modelId="{6AE6880D-3D98-4B11-A2C3-974F572E0495}" type="presParOf" srcId="{F4A6B5DA-83C2-4FB2-BD22-E796503312C0}" destId="{9B70688A-4F91-48A0-86EC-E4E115F13771}" srcOrd="3" destOrd="0" presId="urn:microsoft.com/office/officeart/2005/8/layout/hProcess9"/>
    <dgm:cxn modelId="{DD507B79-4C49-4707-8203-BC24D0BEFFAB}" type="presParOf" srcId="{F4A6B5DA-83C2-4FB2-BD22-E796503312C0}" destId="{509CC598-FF31-4AD8-8BDD-D58B0D57AFE8}" srcOrd="4" destOrd="0" presId="urn:microsoft.com/office/officeart/2005/8/layout/hProcess9"/>
    <dgm:cxn modelId="{46ED8495-1BFE-44F9-9BCF-1EA4367ED3E7}" type="presParOf" srcId="{F4A6B5DA-83C2-4FB2-BD22-E796503312C0}" destId="{8C4B512B-84AA-4750-8130-651BF86B6B7D}" srcOrd="5" destOrd="0" presId="urn:microsoft.com/office/officeart/2005/8/layout/hProcess9"/>
    <dgm:cxn modelId="{47CAF0C2-376E-4CB8-BD87-956E187E49DA}" type="presParOf" srcId="{F4A6B5DA-83C2-4FB2-BD22-E796503312C0}" destId="{D3877A36-3947-4D2C-9ADC-CBE729930985}" srcOrd="6" destOrd="0" presId="urn:microsoft.com/office/officeart/2005/8/layout/hProcess9"/>
    <dgm:cxn modelId="{A4AEBC09-E451-4A68-896A-F86EEDDCA887}" type="presParOf" srcId="{F4A6B5DA-83C2-4FB2-BD22-E796503312C0}" destId="{8B6C46AA-2743-4E85-85F9-8BD16785C64A}" srcOrd="7" destOrd="0" presId="urn:microsoft.com/office/officeart/2005/8/layout/hProcess9"/>
    <dgm:cxn modelId="{370430B2-AC2B-4FC0-94E8-B359E1C3553C}" type="presParOf" srcId="{F4A6B5DA-83C2-4FB2-BD22-E796503312C0}" destId="{35D79511-A76E-4F27-9468-37284864CCAF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A5B62E38-99AC-4E01-8036-EBD78A028AAC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7320AE9-5E8B-45BA-81C1-7A22CB191959}">
      <dgm:prSet phldrT="[Текст]"/>
      <dgm:spPr/>
      <dgm:t>
        <a:bodyPr/>
        <a:lstStyle/>
        <a:p>
          <a:r>
            <a:rPr lang="ru-RU" dirty="0" smtClean="0"/>
            <a:t>Восприятие пространства</a:t>
          </a:r>
          <a:endParaRPr lang="ru-RU" dirty="0"/>
        </a:p>
      </dgm:t>
    </dgm:pt>
    <dgm:pt modelId="{0D88AD27-F775-40E1-9CDC-48547EC4059E}" type="parTrans" cxnId="{D2199E59-7E5B-4DD0-879B-932EC4D45D4A}">
      <dgm:prSet/>
      <dgm:spPr/>
      <dgm:t>
        <a:bodyPr/>
        <a:lstStyle/>
        <a:p>
          <a:endParaRPr lang="ru-RU"/>
        </a:p>
      </dgm:t>
    </dgm:pt>
    <dgm:pt modelId="{A8A38BF4-CB36-4681-8016-1EBF719239AC}" type="sibTrans" cxnId="{D2199E59-7E5B-4DD0-879B-932EC4D45D4A}">
      <dgm:prSet/>
      <dgm:spPr/>
      <dgm:t>
        <a:bodyPr/>
        <a:lstStyle/>
        <a:p>
          <a:endParaRPr lang="ru-RU"/>
        </a:p>
      </dgm:t>
    </dgm:pt>
    <dgm:pt modelId="{EE6C77B8-D788-4BA6-8A19-F563E0CF1DAE}">
      <dgm:prSet phldrT="[Текст]"/>
      <dgm:spPr/>
      <dgm:t>
        <a:bodyPr/>
        <a:lstStyle/>
        <a:p>
          <a:r>
            <a:rPr lang="ru-RU" dirty="0" smtClean="0"/>
            <a:t>Восприятие времени</a:t>
          </a:r>
          <a:endParaRPr lang="ru-RU" dirty="0"/>
        </a:p>
      </dgm:t>
    </dgm:pt>
    <dgm:pt modelId="{28F3A89B-839F-41F3-A61F-00DC563DB832}" type="parTrans" cxnId="{DD0D9BBD-D0F5-46DB-81BF-753E8EAFC1E9}">
      <dgm:prSet/>
      <dgm:spPr/>
      <dgm:t>
        <a:bodyPr/>
        <a:lstStyle/>
        <a:p>
          <a:endParaRPr lang="ru-RU"/>
        </a:p>
      </dgm:t>
    </dgm:pt>
    <dgm:pt modelId="{BE8FD4C2-2C05-4302-AC1A-2B8839F37B08}" type="sibTrans" cxnId="{DD0D9BBD-D0F5-46DB-81BF-753E8EAFC1E9}">
      <dgm:prSet/>
      <dgm:spPr/>
      <dgm:t>
        <a:bodyPr/>
        <a:lstStyle/>
        <a:p>
          <a:endParaRPr lang="ru-RU"/>
        </a:p>
      </dgm:t>
    </dgm:pt>
    <dgm:pt modelId="{30155556-35DA-4769-B99E-96A4990AF47F}">
      <dgm:prSet phldrT="[Текст]"/>
      <dgm:spPr/>
      <dgm:t>
        <a:bodyPr/>
        <a:lstStyle/>
        <a:p>
          <a:r>
            <a:rPr lang="ru-RU" dirty="0" smtClean="0"/>
            <a:t>Восприятие движения</a:t>
          </a:r>
          <a:endParaRPr lang="ru-RU" dirty="0"/>
        </a:p>
      </dgm:t>
    </dgm:pt>
    <dgm:pt modelId="{C6699A35-BD2C-4A57-90A5-434D82B9CFB6}" type="parTrans" cxnId="{91B2F6B4-AFED-4E74-96E4-0F713394F118}">
      <dgm:prSet/>
      <dgm:spPr/>
      <dgm:t>
        <a:bodyPr/>
        <a:lstStyle/>
        <a:p>
          <a:endParaRPr lang="ru-RU"/>
        </a:p>
      </dgm:t>
    </dgm:pt>
    <dgm:pt modelId="{A26062C8-0B02-4DB8-ABF4-E0423C9C21ED}" type="sibTrans" cxnId="{91B2F6B4-AFED-4E74-96E4-0F713394F118}">
      <dgm:prSet/>
      <dgm:spPr/>
      <dgm:t>
        <a:bodyPr/>
        <a:lstStyle/>
        <a:p>
          <a:endParaRPr lang="ru-RU"/>
        </a:p>
      </dgm:t>
    </dgm:pt>
    <dgm:pt modelId="{87F10E2A-C58E-4035-8D03-5EC88AD08678}">
      <dgm:prSet phldrT="[Текст]"/>
      <dgm:spPr/>
      <dgm:t>
        <a:bodyPr/>
        <a:lstStyle/>
        <a:p>
          <a:r>
            <a:rPr lang="ru-RU" dirty="0" smtClean="0"/>
            <a:t>Восприятие преднамеренное и непреднамеренное</a:t>
          </a:r>
          <a:endParaRPr lang="ru-RU" dirty="0"/>
        </a:p>
      </dgm:t>
    </dgm:pt>
    <dgm:pt modelId="{B4783074-B6AC-4DFB-A4CB-20741E16712E}" type="parTrans" cxnId="{3679BA91-7957-49B1-9C35-3AB7258304CD}">
      <dgm:prSet/>
      <dgm:spPr/>
      <dgm:t>
        <a:bodyPr/>
        <a:lstStyle/>
        <a:p>
          <a:endParaRPr lang="ru-RU"/>
        </a:p>
      </dgm:t>
    </dgm:pt>
    <dgm:pt modelId="{DCAAD135-27F2-4124-A795-5934D6474B63}" type="sibTrans" cxnId="{3679BA91-7957-49B1-9C35-3AB7258304CD}">
      <dgm:prSet/>
      <dgm:spPr/>
      <dgm:t>
        <a:bodyPr/>
        <a:lstStyle/>
        <a:p>
          <a:endParaRPr lang="ru-RU"/>
        </a:p>
      </dgm:t>
    </dgm:pt>
    <dgm:pt modelId="{40B43DD4-EFCA-4B0C-A840-819D23ADE07D}" type="pres">
      <dgm:prSet presAssocID="{A5B62E38-99AC-4E01-8036-EBD78A028AA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99915DC-2E0A-4332-B633-3B39235360C1}" type="pres">
      <dgm:prSet presAssocID="{77320AE9-5E8B-45BA-81C1-7A22CB191959}" presName="circle1" presStyleLbl="node1" presStyleIdx="0" presStyleCnt="4"/>
      <dgm:spPr/>
    </dgm:pt>
    <dgm:pt modelId="{7616B432-E346-44EC-9FF3-E71B28ED5061}" type="pres">
      <dgm:prSet presAssocID="{77320AE9-5E8B-45BA-81C1-7A22CB191959}" presName="space" presStyleCnt="0"/>
      <dgm:spPr/>
    </dgm:pt>
    <dgm:pt modelId="{AA77FC89-10A4-45D0-B643-90F5879C41C9}" type="pres">
      <dgm:prSet presAssocID="{77320AE9-5E8B-45BA-81C1-7A22CB191959}" presName="rect1" presStyleLbl="alignAcc1" presStyleIdx="0" presStyleCnt="4"/>
      <dgm:spPr/>
      <dgm:t>
        <a:bodyPr/>
        <a:lstStyle/>
        <a:p>
          <a:endParaRPr lang="ru-RU"/>
        </a:p>
      </dgm:t>
    </dgm:pt>
    <dgm:pt modelId="{255CFDBC-6714-456C-81C3-8E063EF987E5}" type="pres">
      <dgm:prSet presAssocID="{EE6C77B8-D788-4BA6-8A19-F563E0CF1DAE}" presName="vertSpace2" presStyleLbl="node1" presStyleIdx="0" presStyleCnt="4"/>
      <dgm:spPr/>
    </dgm:pt>
    <dgm:pt modelId="{98848725-7941-44C1-B4DA-36D6CC810634}" type="pres">
      <dgm:prSet presAssocID="{EE6C77B8-D788-4BA6-8A19-F563E0CF1DAE}" presName="circle2" presStyleLbl="node1" presStyleIdx="1" presStyleCnt="4"/>
      <dgm:spPr/>
    </dgm:pt>
    <dgm:pt modelId="{E1A3A33D-7444-40FE-9EDE-B05421F0173E}" type="pres">
      <dgm:prSet presAssocID="{EE6C77B8-D788-4BA6-8A19-F563E0CF1DAE}" presName="rect2" presStyleLbl="alignAcc1" presStyleIdx="1" presStyleCnt="4"/>
      <dgm:spPr/>
      <dgm:t>
        <a:bodyPr/>
        <a:lstStyle/>
        <a:p>
          <a:endParaRPr lang="ru-RU"/>
        </a:p>
      </dgm:t>
    </dgm:pt>
    <dgm:pt modelId="{DB402749-D095-4014-80C8-16A34CC179BC}" type="pres">
      <dgm:prSet presAssocID="{30155556-35DA-4769-B99E-96A4990AF47F}" presName="vertSpace3" presStyleLbl="node1" presStyleIdx="1" presStyleCnt="4"/>
      <dgm:spPr/>
    </dgm:pt>
    <dgm:pt modelId="{523C1F19-1D41-46B0-B63A-1E08CBD51C1D}" type="pres">
      <dgm:prSet presAssocID="{30155556-35DA-4769-B99E-96A4990AF47F}" presName="circle3" presStyleLbl="node1" presStyleIdx="2" presStyleCnt="4"/>
      <dgm:spPr/>
    </dgm:pt>
    <dgm:pt modelId="{CCF41078-E05B-44B1-BEB4-42DC2F10412D}" type="pres">
      <dgm:prSet presAssocID="{30155556-35DA-4769-B99E-96A4990AF47F}" presName="rect3" presStyleLbl="alignAcc1" presStyleIdx="2" presStyleCnt="4"/>
      <dgm:spPr/>
      <dgm:t>
        <a:bodyPr/>
        <a:lstStyle/>
        <a:p>
          <a:endParaRPr lang="ru-RU"/>
        </a:p>
      </dgm:t>
    </dgm:pt>
    <dgm:pt modelId="{95E2F86A-8B19-4273-B734-C6371F1248E9}" type="pres">
      <dgm:prSet presAssocID="{87F10E2A-C58E-4035-8D03-5EC88AD08678}" presName="vertSpace4" presStyleLbl="node1" presStyleIdx="2" presStyleCnt="4"/>
      <dgm:spPr/>
    </dgm:pt>
    <dgm:pt modelId="{1297C85D-379B-4CBF-A747-1D88195C5B7A}" type="pres">
      <dgm:prSet presAssocID="{87F10E2A-C58E-4035-8D03-5EC88AD08678}" presName="circle4" presStyleLbl="node1" presStyleIdx="3" presStyleCnt="4"/>
      <dgm:spPr/>
    </dgm:pt>
    <dgm:pt modelId="{DD1304E6-328B-470A-8DEC-7BC342449DA5}" type="pres">
      <dgm:prSet presAssocID="{87F10E2A-C58E-4035-8D03-5EC88AD08678}" presName="rect4" presStyleLbl="alignAcc1" presStyleIdx="3" presStyleCnt="4"/>
      <dgm:spPr/>
      <dgm:t>
        <a:bodyPr/>
        <a:lstStyle/>
        <a:p>
          <a:endParaRPr lang="ru-RU"/>
        </a:p>
      </dgm:t>
    </dgm:pt>
    <dgm:pt modelId="{1C410086-3F08-4713-B492-FB5EAF995969}" type="pres">
      <dgm:prSet presAssocID="{77320AE9-5E8B-45BA-81C1-7A22CB191959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074D56-7785-44F2-87EC-FC97297EFE1F}" type="pres">
      <dgm:prSet presAssocID="{EE6C77B8-D788-4BA6-8A19-F563E0CF1DAE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BE91B6-6D5F-43E7-9A18-E18D08545FC1}" type="pres">
      <dgm:prSet presAssocID="{30155556-35DA-4769-B99E-96A4990AF47F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C500A0-2B7B-4C65-8560-7474BBA032B2}" type="pres">
      <dgm:prSet presAssocID="{87F10E2A-C58E-4035-8D03-5EC88AD08678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8700BB-780B-4A6D-9D8D-D400270B52BB}" type="presOf" srcId="{EE6C77B8-D788-4BA6-8A19-F563E0CF1DAE}" destId="{E1A3A33D-7444-40FE-9EDE-B05421F0173E}" srcOrd="0" destOrd="0" presId="urn:microsoft.com/office/officeart/2005/8/layout/target3"/>
    <dgm:cxn modelId="{DD0D9BBD-D0F5-46DB-81BF-753E8EAFC1E9}" srcId="{A5B62E38-99AC-4E01-8036-EBD78A028AAC}" destId="{EE6C77B8-D788-4BA6-8A19-F563E0CF1DAE}" srcOrd="1" destOrd="0" parTransId="{28F3A89B-839F-41F3-A61F-00DC563DB832}" sibTransId="{BE8FD4C2-2C05-4302-AC1A-2B8839F37B08}"/>
    <dgm:cxn modelId="{1881C5FE-9518-4097-97FF-54326ACEC637}" type="presOf" srcId="{87F10E2A-C58E-4035-8D03-5EC88AD08678}" destId="{DD1304E6-328B-470A-8DEC-7BC342449DA5}" srcOrd="0" destOrd="0" presId="urn:microsoft.com/office/officeart/2005/8/layout/target3"/>
    <dgm:cxn modelId="{91B2F6B4-AFED-4E74-96E4-0F713394F118}" srcId="{A5B62E38-99AC-4E01-8036-EBD78A028AAC}" destId="{30155556-35DA-4769-B99E-96A4990AF47F}" srcOrd="2" destOrd="0" parTransId="{C6699A35-BD2C-4A57-90A5-434D82B9CFB6}" sibTransId="{A26062C8-0B02-4DB8-ABF4-E0423C9C21ED}"/>
    <dgm:cxn modelId="{D31801BD-2F02-44D5-9117-F3F1AA229EE7}" type="presOf" srcId="{87F10E2A-C58E-4035-8D03-5EC88AD08678}" destId="{D4C500A0-2B7B-4C65-8560-7474BBA032B2}" srcOrd="1" destOrd="0" presId="urn:microsoft.com/office/officeart/2005/8/layout/target3"/>
    <dgm:cxn modelId="{80D88138-1C30-4043-9385-60F66B5E5269}" type="presOf" srcId="{A5B62E38-99AC-4E01-8036-EBD78A028AAC}" destId="{40B43DD4-EFCA-4B0C-A840-819D23ADE07D}" srcOrd="0" destOrd="0" presId="urn:microsoft.com/office/officeart/2005/8/layout/target3"/>
    <dgm:cxn modelId="{4A95F757-B5C4-4B0F-8908-BDD7180233AB}" type="presOf" srcId="{30155556-35DA-4769-B99E-96A4990AF47F}" destId="{CCF41078-E05B-44B1-BEB4-42DC2F10412D}" srcOrd="0" destOrd="0" presId="urn:microsoft.com/office/officeart/2005/8/layout/target3"/>
    <dgm:cxn modelId="{93A4F9BE-0FA5-4ABB-8985-365A2D515022}" type="presOf" srcId="{77320AE9-5E8B-45BA-81C1-7A22CB191959}" destId="{1C410086-3F08-4713-B492-FB5EAF995969}" srcOrd="1" destOrd="0" presId="urn:microsoft.com/office/officeart/2005/8/layout/target3"/>
    <dgm:cxn modelId="{407A1234-0D01-476D-B124-7C405B241F47}" type="presOf" srcId="{77320AE9-5E8B-45BA-81C1-7A22CB191959}" destId="{AA77FC89-10A4-45D0-B643-90F5879C41C9}" srcOrd="0" destOrd="0" presId="urn:microsoft.com/office/officeart/2005/8/layout/target3"/>
    <dgm:cxn modelId="{861F2E04-A776-43D6-97F9-6C1AC5D19C82}" type="presOf" srcId="{30155556-35DA-4769-B99E-96A4990AF47F}" destId="{27BE91B6-6D5F-43E7-9A18-E18D08545FC1}" srcOrd="1" destOrd="0" presId="urn:microsoft.com/office/officeart/2005/8/layout/target3"/>
    <dgm:cxn modelId="{3679BA91-7957-49B1-9C35-3AB7258304CD}" srcId="{A5B62E38-99AC-4E01-8036-EBD78A028AAC}" destId="{87F10E2A-C58E-4035-8D03-5EC88AD08678}" srcOrd="3" destOrd="0" parTransId="{B4783074-B6AC-4DFB-A4CB-20741E16712E}" sibTransId="{DCAAD135-27F2-4124-A795-5934D6474B63}"/>
    <dgm:cxn modelId="{2265D29D-5501-40C3-B5AE-0C24CF8E949F}" type="presOf" srcId="{EE6C77B8-D788-4BA6-8A19-F563E0CF1DAE}" destId="{1C074D56-7785-44F2-87EC-FC97297EFE1F}" srcOrd="1" destOrd="0" presId="urn:microsoft.com/office/officeart/2005/8/layout/target3"/>
    <dgm:cxn modelId="{D2199E59-7E5B-4DD0-879B-932EC4D45D4A}" srcId="{A5B62E38-99AC-4E01-8036-EBD78A028AAC}" destId="{77320AE9-5E8B-45BA-81C1-7A22CB191959}" srcOrd="0" destOrd="0" parTransId="{0D88AD27-F775-40E1-9CDC-48547EC4059E}" sibTransId="{A8A38BF4-CB36-4681-8016-1EBF719239AC}"/>
    <dgm:cxn modelId="{62E2F757-74FC-4F4B-A51F-8432C8CBE78A}" type="presParOf" srcId="{40B43DD4-EFCA-4B0C-A840-819D23ADE07D}" destId="{299915DC-2E0A-4332-B633-3B39235360C1}" srcOrd="0" destOrd="0" presId="urn:microsoft.com/office/officeart/2005/8/layout/target3"/>
    <dgm:cxn modelId="{E2B347CF-5CEC-4E37-B9F1-FB295D50B70E}" type="presParOf" srcId="{40B43DD4-EFCA-4B0C-A840-819D23ADE07D}" destId="{7616B432-E346-44EC-9FF3-E71B28ED5061}" srcOrd="1" destOrd="0" presId="urn:microsoft.com/office/officeart/2005/8/layout/target3"/>
    <dgm:cxn modelId="{F6398D40-2194-484C-94D6-E37165154786}" type="presParOf" srcId="{40B43DD4-EFCA-4B0C-A840-819D23ADE07D}" destId="{AA77FC89-10A4-45D0-B643-90F5879C41C9}" srcOrd="2" destOrd="0" presId="urn:microsoft.com/office/officeart/2005/8/layout/target3"/>
    <dgm:cxn modelId="{95F90FDC-F806-4E15-A86E-0CD6DB66BF03}" type="presParOf" srcId="{40B43DD4-EFCA-4B0C-A840-819D23ADE07D}" destId="{255CFDBC-6714-456C-81C3-8E063EF987E5}" srcOrd="3" destOrd="0" presId="urn:microsoft.com/office/officeart/2005/8/layout/target3"/>
    <dgm:cxn modelId="{17D6D11F-C34F-498C-B5BD-D4276DE9243F}" type="presParOf" srcId="{40B43DD4-EFCA-4B0C-A840-819D23ADE07D}" destId="{98848725-7941-44C1-B4DA-36D6CC810634}" srcOrd="4" destOrd="0" presId="urn:microsoft.com/office/officeart/2005/8/layout/target3"/>
    <dgm:cxn modelId="{A24DAEA1-5DEA-4DFE-BA52-DAF8338C1A81}" type="presParOf" srcId="{40B43DD4-EFCA-4B0C-A840-819D23ADE07D}" destId="{E1A3A33D-7444-40FE-9EDE-B05421F0173E}" srcOrd="5" destOrd="0" presId="urn:microsoft.com/office/officeart/2005/8/layout/target3"/>
    <dgm:cxn modelId="{258E1217-6BAF-476B-98AE-C875D7599602}" type="presParOf" srcId="{40B43DD4-EFCA-4B0C-A840-819D23ADE07D}" destId="{DB402749-D095-4014-80C8-16A34CC179BC}" srcOrd="6" destOrd="0" presId="urn:microsoft.com/office/officeart/2005/8/layout/target3"/>
    <dgm:cxn modelId="{72D7891F-584A-4875-93B1-00E17CA13E18}" type="presParOf" srcId="{40B43DD4-EFCA-4B0C-A840-819D23ADE07D}" destId="{523C1F19-1D41-46B0-B63A-1E08CBD51C1D}" srcOrd="7" destOrd="0" presId="urn:microsoft.com/office/officeart/2005/8/layout/target3"/>
    <dgm:cxn modelId="{4483E46C-142E-485B-891B-A46DBD3C0EC5}" type="presParOf" srcId="{40B43DD4-EFCA-4B0C-A840-819D23ADE07D}" destId="{CCF41078-E05B-44B1-BEB4-42DC2F10412D}" srcOrd="8" destOrd="0" presId="urn:microsoft.com/office/officeart/2005/8/layout/target3"/>
    <dgm:cxn modelId="{F2056BCF-F7D5-44D7-A65A-559D52E06208}" type="presParOf" srcId="{40B43DD4-EFCA-4B0C-A840-819D23ADE07D}" destId="{95E2F86A-8B19-4273-B734-C6371F1248E9}" srcOrd="9" destOrd="0" presId="urn:microsoft.com/office/officeart/2005/8/layout/target3"/>
    <dgm:cxn modelId="{7EB5DC5D-FFCC-483E-A940-804EA42D809C}" type="presParOf" srcId="{40B43DD4-EFCA-4B0C-A840-819D23ADE07D}" destId="{1297C85D-379B-4CBF-A747-1D88195C5B7A}" srcOrd="10" destOrd="0" presId="urn:microsoft.com/office/officeart/2005/8/layout/target3"/>
    <dgm:cxn modelId="{D5CACC1D-5C13-4294-8FC8-0FAE9F6AE7CB}" type="presParOf" srcId="{40B43DD4-EFCA-4B0C-A840-819D23ADE07D}" destId="{DD1304E6-328B-470A-8DEC-7BC342449DA5}" srcOrd="11" destOrd="0" presId="urn:microsoft.com/office/officeart/2005/8/layout/target3"/>
    <dgm:cxn modelId="{F70B5EFF-937A-4C81-8FC5-46EF7DBB187E}" type="presParOf" srcId="{40B43DD4-EFCA-4B0C-A840-819D23ADE07D}" destId="{1C410086-3F08-4713-B492-FB5EAF995969}" srcOrd="12" destOrd="0" presId="urn:microsoft.com/office/officeart/2005/8/layout/target3"/>
    <dgm:cxn modelId="{EFC8A35D-DA2D-4A19-BA88-85B5655BC9A8}" type="presParOf" srcId="{40B43DD4-EFCA-4B0C-A840-819D23ADE07D}" destId="{1C074D56-7785-44F2-87EC-FC97297EFE1F}" srcOrd="13" destOrd="0" presId="urn:microsoft.com/office/officeart/2005/8/layout/target3"/>
    <dgm:cxn modelId="{8B270A72-AEAA-411A-9901-E4C1ECB16E1E}" type="presParOf" srcId="{40B43DD4-EFCA-4B0C-A840-819D23ADE07D}" destId="{27BE91B6-6D5F-43E7-9A18-E18D08545FC1}" srcOrd="14" destOrd="0" presId="urn:microsoft.com/office/officeart/2005/8/layout/target3"/>
    <dgm:cxn modelId="{804F88AB-42B5-43FA-B070-8CE3C006BE45}" type="presParOf" srcId="{40B43DD4-EFCA-4B0C-A840-819D23ADE07D}" destId="{D4C500A0-2B7B-4C65-8560-7474BBA032B2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6E4C669C-ABB0-4E32-8D4A-0F47B7EFDD5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A8E871-6A60-40F3-8CD0-2D69B7B15754}">
      <dgm:prSet phldrT="[Текст]"/>
      <dgm:spPr/>
      <dgm:t>
        <a:bodyPr/>
        <a:lstStyle/>
        <a:p>
          <a:r>
            <a:rPr lang="ru-RU" dirty="0" smtClean="0"/>
            <a:t>Семантические </a:t>
          </a:r>
          <a:endParaRPr lang="ru-RU" dirty="0"/>
        </a:p>
      </dgm:t>
    </dgm:pt>
    <dgm:pt modelId="{DC1CAC2C-B646-4539-AC55-C04A5AA5FD1B}" type="parTrans" cxnId="{5C1D892C-CC6C-4A3C-AA13-1AD7F0854D29}">
      <dgm:prSet/>
      <dgm:spPr/>
      <dgm:t>
        <a:bodyPr/>
        <a:lstStyle/>
        <a:p>
          <a:endParaRPr lang="ru-RU"/>
        </a:p>
      </dgm:t>
    </dgm:pt>
    <dgm:pt modelId="{35C60746-2C05-4B3B-83D1-63C85D0E5E9C}" type="sibTrans" cxnId="{5C1D892C-CC6C-4A3C-AA13-1AD7F0854D29}">
      <dgm:prSet/>
      <dgm:spPr/>
      <dgm:t>
        <a:bodyPr/>
        <a:lstStyle/>
        <a:p>
          <a:endParaRPr lang="ru-RU"/>
        </a:p>
      </dgm:t>
    </dgm:pt>
    <dgm:pt modelId="{786EAA26-FCD7-44FD-92D7-22EA0B8E50B8}">
      <dgm:prSet phldrT="[Текст]"/>
      <dgm:spPr/>
      <dgm:t>
        <a:bodyPr/>
        <a:lstStyle/>
        <a:p>
          <a:r>
            <a:rPr lang="ru-RU" dirty="0" smtClean="0"/>
            <a:t>помехи, возникающие вследствие неправильного понимания значения символов</a:t>
          </a:r>
          <a:endParaRPr lang="ru-RU" dirty="0"/>
        </a:p>
      </dgm:t>
    </dgm:pt>
    <dgm:pt modelId="{D3428B5C-3423-49B4-9531-A19A485F5A34}" type="parTrans" cxnId="{A674D97E-ACE2-4DE8-85E0-D5FAF78AFA4A}">
      <dgm:prSet/>
      <dgm:spPr/>
      <dgm:t>
        <a:bodyPr/>
        <a:lstStyle/>
        <a:p>
          <a:endParaRPr lang="ru-RU"/>
        </a:p>
      </dgm:t>
    </dgm:pt>
    <dgm:pt modelId="{9935603F-54DA-4EF5-B810-FC62DD6C137B}" type="sibTrans" cxnId="{A674D97E-ACE2-4DE8-85E0-D5FAF78AFA4A}">
      <dgm:prSet/>
      <dgm:spPr/>
      <dgm:t>
        <a:bodyPr/>
        <a:lstStyle/>
        <a:p>
          <a:endParaRPr lang="ru-RU"/>
        </a:p>
      </dgm:t>
    </dgm:pt>
    <dgm:pt modelId="{4AD3DC81-5D1A-4772-9EF2-B18BC18212AD}">
      <dgm:prSet phldrT="[Текст]"/>
      <dgm:spPr/>
      <dgm:t>
        <a:bodyPr/>
        <a:lstStyle/>
        <a:p>
          <a:r>
            <a:rPr lang="ru-RU" dirty="0" smtClean="0"/>
            <a:t>Невербальные </a:t>
          </a:r>
          <a:endParaRPr lang="ru-RU" dirty="0"/>
        </a:p>
      </dgm:t>
    </dgm:pt>
    <dgm:pt modelId="{ABC1490B-5915-4FDE-97FB-2B207B1E2084}" type="parTrans" cxnId="{42EF058E-BC95-4922-A1C5-2D233E9D1662}">
      <dgm:prSet/>
      <dgm:spPr/>
      <dgm:t>
        <a:bodyPr/>
        <a:lstStyle/>
        <a:p>
          <a:endParaRPr lang="ru-RU"/>
        </a:p>
      </dgm:t>
    </dgm:pt>
    <dgm:pt modelId="{067685A9-D66B-4B75-BA3E-6037861DCB18}" type="sibTrans" cxnId="{42EF058E-BC95-4922-A1C5-2D233E9D1662}">
      <dgm:prSet/>
      <dgm:spPr/>
      <dgm:t>
        <a:bodyPr/>
        <a:lstStyle/>
        <a:p>
          <a:endParaRPr lang="ru-RU"/>
        </a:p>
      </dgm:t>
    </dgm:pt>
    <dgm:pt modelId="{F91508CC-18E2-4579-937C-D19340231B55}">
      <dgm:prSet phldrT="[Текст]"/>
      <dgm:spPr/>
      <dgm:t>
        <a:bodyPr/>
        <a:lstStyle/>
        <a:p>
          <a:r>
            <a:rPr lang="ru-RU" dirty="0" smtClean="0"/>
            <a:t>связаны с противоречием смысла, заложенного в произносимые слова и невербальных сигналов</a:t>
          </a:r>
          <a:endParaRPr lang="ru-RU" dirty="0"/>
        </a:p>
      </dgm:t>
    </dgm:pt>
    <dgm:pt modelId="{72080DB8-BCE3-4104-A17F-E0F492C9D833}" type="parTrans" cxnId="{63E036D8-BEC8-4A5E-9C90-0066E6397D35}">
      <dgm:prSet/>
      <dgm:spPr/>
      <dgm:t>
        <a:bodyPr/>
        <a:lstStyle/>
        <a:p>
          <a:endParaRPr lang="ru-RU"/>
        </a:p>
      </dgm:t>
    </dgm:pt>
    <dgm:pt modelId="{9CE22055-ED91-4BCB-A38C-594ACAB3F5F0}" type="sibTrans" cxnId="{63E036D8-BEC8-4A5E-9C90-0066E6397D35}">
      <dgm:prSet/>
      <dgm:spPr/>
      <dgm:t>
        <a:bodyPr/>
        <a:lstStyle/>
        <a:p>
          <a:endParaRPr lang="ru-RU"/>
        </a:p>
      </dgm:t>
    </dgm:pt>
    <dgm:pt modelId="{36109CA3-6E7E-46D6-BDF0-7997694546B5}">
      <dgm:prSet phldrT="[Текст]"/>
      <dgm:spPr/>
      <dgm:t>
        <a:bodyPr/>
        <a:lstStyle/>
        <a:p>
          <a:r>
            <a:rPr lang="ru-RU" dirty="0" smtClean="0"/>
            <a:t>Фонетические </a:t>
          </a:r>
          <a:endParaRPr lang="ru-RU" dirty="0"/>
        </a:p>
      </dgm:t>
    </dgm:pt>
    <dgm:pt modelId="{2D4DB303-6602-4915-88FB-6C00DED2784E}" type="parTrans" cxnId="{35288EA1-B4CA-4A1D-B70E-724A942771A2}">
      <dgm:prSet/>
      <dgm:spPr/>
      <dgm:t>
        <a:bodyPr/>
        <a:lstStyle/>
        <a:p>
          <a:endParaRPr lang="ru-RU"/>
        </a:p>
      </dgm:t>
    </dgm:pt>
    <dgm:pt modelId="{675B3699-8AC5-4F07-8016-B1199A7E9E2F}" type="sibTrans" cxnId="{35288EA1-B4CA-4A1D-B70E-724A942771A2}">
      <dgm:prSet/>
      <dgm:spPr/>
      <dgm:t>
        <a:bodyPr/>
        <a:lstStyle/>
        <a:p>
          <a:endParaRPr lang="ru-RU"/>
        </a:p>
      </dgm:t>
    </dgm:pt>
    <dgm:pt modelId="{D2FA4A88-70EE-425B-B2CF-3E01940A93DA}">
      <dgm:prSet phldrT="[Текст]"/>
      <dgm:spPr/>
      <dgm:t>
        <a:bodyPr/>
        <a:lstStyle/>
        <a:p>
          <a:r>
            <a:rPr lang="ru-RU" dirty="0" smtClean="0"/>
            <a:t>препятствия, создаваемые особенностями речи говорящего </a:t>
          </a:r>
          <a:endParaRPr lang="ru-RU" dirty="0"/>
        </a:p>
      </dgm:t>
    </dgm:pt>
    <dgm:pt modelId="{C975A9B0-752F-44CF-A748-F265BBAD3139}" type="parTrans" cxnId="{3B8B1C25-F37F-42E3-8032-24A1F54627F9}">
      <dgm:prSet/>
      <dgm:spPr/>
      <dgm:t>
        <a:bodyPr/>
        <a:lstStyle/>
        <a:p>
          <a:endParaRPr lang="ru-RU"/>
        </a:p>
      </dgm:t>
    </dgm:pt>
    <dgm:pt modelId="{4A55D0F1-0099-490D-8658-5B592CF63796}" type="sibTrans" cxnId="{3B8B1C25-F37F-42E3-8032-24A1F54627F9}">
      <dgm:prSet/>
      <dgm:spPr/>
      <dgm:t>
        <a:bodyPr/>
        <a:lstStyle/>
        <a:p>
          <a:endParaRPr lang="ru-RU"/>
        </a:p>
      </dgm:t>
    </dgm:pt>
    <dgm:pt modelId="{3A2F030C-D92E-4F3A-9AE2-B6A5EE06084B}">
      <dgm:prSet phldrT="[Текст]"/>
      <dgm:spPr/>
      <dgm:t>
        <a:bodyPr/>
        <a:lstStyle/>
        <a:p>
          <a:r>
            <a:rPr lang="ru-RU" dirty="0" smtClean="0"/>
            <a:t>связаны с трудностью переработать и упорядочить большой̆ объем информации</a:t>
          </a:r>
          <a:endParaRPr lang="ru-RU" dirty="0"/>
        </a:p>
      </dgm:t>
    </dgm:pt>
    <dgm:pt modelId="{93E4F02B-D8E1-438D-B92C-AACFA607A141}" type="parTrans" cxnId="{B44D2A56-98CC-4607-82B5-AE3289557324}">
      <dgm:prSet/>
      <dgm:spPr/>
      <dgm:t>
        <a:bodyPr/>
        <a:lstStyle/>
        <a:p>
          <a:endParaRPr lang="ru-RU"/>
        </a:p>
      </dgm:t>
    </dgm:pt>
    <dgm:pt modelId="{C6716D2E-601C-4DAD-BD8E-3C45CD0F1B66}" type="sibTrans" cxnId="{B44D2A56-98CC-4607-82B5-AE3289557324}">
      <dgm:prSet/>
      <dgm:spPr/>
      <dgm:t>
        <a:bodyPr/>
        <a:lstStyle/>
        <a:p>
          <a:endParaRPr lang="ru-RU"/>
        </a:p>
      </dgm:t>
    </dgm:pt>
    <dgm:pt modelId="{32620FBC-F8D5-4FB1-B10E-564DC9F35233}">
      <dgm:prSet phldrT="[Текст]"/>
      <dgm:spPr/>
      <dgm:t>
        <a:bodyPr/>
        <a:lstStyle/>
        <a:p>
          <a:r>
            <a:rPr lang="ru-RU" dirty="0" smtClean="0"/>
            <a:t>Стилистические </a:t>
          </a:r>
          <a:endParaRPr lang="ru-RU" dirty="0"/>
        </a:p>
      </dgm:t>
    </dgm:pt>
    <dgm:pt modelId="{AE146C85-F7DE-462F-B98D-8D55846D38B7}" type="parTrans" cxnId="{30C48855-F5F2-4AA4-8A3E-111CC3701185}">
      <dgm:prSet/>
      <dgm:spPr/>
      <dgm:t>
        <a:bodyPr/>
        <a:lstStyle/>
        <a:p>
          <a:endParaRPr lang="ru-RU"/>
        </a:p>
      </dgm:t>
    </dgm:pt>
    <dgm:pt modelId="{9B0BCDBD-9A44-4FE9-BC00-92723A2C175C}" type="sibTrans" cxnId="{30C48855-F5F2-4AA4-8A3E-111CC3701185}">
      <dgm:prSet/>
      <dgm:spPr/>
      <dgm:t>
        <a:bodyPr/>
        <a:lstStyle/>
        <a:p>
          <a:endParaRPr lang="ru-RU"/>
        </a:p>
      </dgm:t>
    </dgm:pt>
    <dgm:pt modelId="{0EBB74A3-CA88-4329-8E5C-DEB65B875C40}">
      <dgm:prSet phldrT="[Текст]"/>
      <dgm:spPr/>
      <dgm:t>
        <a:bodyPr/>
        <a:lstStyle/>
        <a:p>
          <a:r>
            <a:rPr lang="ru-RU" dirty="0" smtClean="0"/>
            <a:t>нарушения соотношения формы представления информации с ее содержанием</a:t>
          </a:r>
          <a:endParaRPr lang="ru-RU" dirty="0"/>
        </a:p>
      </dgm:t>
    </dgm:pt>
    <dgm:pt modelId="{6C78D3E7-FAE2-4522-873D-B2EE25CA08C5}" type="parTrans" cxnId="{930AC883-4D90-4DE1-B0FF-73153A8AD1B3}">
      <dgm:prSet/>
      <dgm:spPr/>
      <dgm:t>
        <a:bodyPr/>
        <a:lstStyle/>
        <a:p>
          <a:endParaRPr lang="ru-RU"/>
        </a:p>
      </dgm:t>
    </dgm:pt>
    <dgm:pt modelId="{7884A42B-F47D-4166-9C7C-75E649F47C6F}" type="sibTrans" cxnId="{930AC883-4D90-4DE1-B0FF-73153A8AD1B3}">
      <dgm:prSet/>
      <dgm:spPr/>
      <dgm:t>
        <a:bodyPr/>
        <a:lstStyle/>
        <a:p>
          <a:endParaRPr lang="ru-RU"/>
        </a:p>
      </dgm:t>
    </dgm:pt>
    <dgm:pt modelId="{788D689A-9C11-488E-808C-93BD4D6E7DFC}">
      <dgm:prSet phldrT="[Текст]"/>
      <dgm:spPr/>
      <dgm:t>
        <a:bodyPr/>
        <a:lstStyle/>
        <a:p>
          <a:r>
            <a:rPr lang="ru-RU" dirty="0" smtClean="0"/>
            <a:t>Логические </a:t>
          </a:r>
          <a:endParaRPr lang="ru-RU" dirty="0"/>
        </a:p>
      </dgm:t>
    </dgm:pt>
    <dgm:pt modelId="{22A671D3-340E-403B-B52F-B0DA6F4CB254}" type="parTrans" cxnId="{16BE6A45-F116-44BF-95D8-966CE949935C}">
      <dgm:prSet/>
      <dgm:spPr/>
      <dgm:t>
        <a:bodyPr/>
        <a:lstStyle/>
        <a:p>
          <a:endParaRPr lang="ru-RU"/>
        </a:p>
      </dgm:t>
    </dgm:pt>
    <dgm:pt modelId="{A08D5450-24C5-4BD9-AC40-3B4B6BE5AA6A}" type="sibTrans" cxnId="{16BE6A45-F116-44BF-95D8-966CE949935C}">
      <dgm:prSet/>
      <dgm:spPr/>
      <dgm:t>
        <a:bodyPr/>
        <a:lstStyle/>
        <a:p>
          <a:endParaRPr lang="ru-RU"/>
        </a:p>
      </dgm:t>
    </dgm:pt>
    <dgm:pt modelId="{9DF14C8D-F1B5-45EE-A72F-2C5F7639B397}">
      <dgm:prSet phldrT="[Текст]"/>
      <dgm:spPr/>
      <dgm:t>
        <a:bodyPr/>
        <a:lstStyle/>
        <a:p>
          <a:r>
            <a:rPr lang="ru-RU" dirty="0" smtClean="0"/>
            <a:t>помехи, возникающие при несовпадения логических </a:t>
          </a:r>
          <a:r>
            <a:rPr lang="ru-RU" dirty="0" err="1" smtClean="0"/>
            <a:t>действии</a:t>
          </a:r>
          <a:r>
            <a:rPr lang="ru-RU" dirty="0" smtClean="0"/>
            <a:t>̆ и умозаключений партнеров</a:t>
          </a:r>
          <a:endParaRPr lang="ru-RU" dirty="0"/>
        </a:p>
      </dgm:t>
    </dgm:pt>
    <dgm:pt modelId="{DC6FA91F-072D-4FF4-AFEF-3A2EBD70ABF8}" type="parTrans" cxnId="{06C3D6D2-51D8-4987-82E6-EBCC2A6777CC}">
      <dgm:prSet/>
      <dgm:spPr/>
      <dgm:t>
        <a:bodyPr/>
        <a:lstStyle/>
        <a:p>
          <a:endParaRPr lang="ru-RU"/>
        </a:p>
      </dgm:t>
    </dgm:pt>
    <dgm:pt modelId="{9484A31A-A8CE-40C7-8E94-1EFCBF15B681}" type="sibTrans" cxnId="{06C3D6D2-51D8-4987-82E6-EBCC2A6777CC}">
      <dgm:prSet/>
      <dgm:spPr/>
      <dgm:t>
        <a:bodyPr/>
        <a:lstStyle/>
        <a:p>
          <a:endParaRPr lang="ru-RU"/>
        </a:p>
      </dgm:t>
    </dgm:pt>
    <dgm:pt modelId="{0AD6A377-E1FD-4264-824B-DE605FF0A9F0}">
      <dgm:prSet phldrT="[Текст]"/>
      <dgm:spPr/>
      <dgm:t>
        <a:bodyPr/>
        <a:lstStyle/>
        <a:p>
          <a:r>
            <a:rPr lang="ru-RU" dirty="0" smtClean="0"/>
            <a:t>Коммуникативные перегрузки </a:t>
          </a:r>
          <a:endParaRPr lang="ru-RU" dirty="0"/>
        </a:p>
      </dgm:t>
    </dgm:pt>
    <dgm:pt modelId="{E0E5C282-B6B0-4C98-999A-28B1E72A79AD}" type="parTrans" cxnId="{19615A2A-96BD-4242-BD6D-E1B0A209FE1A}">
      <dgm:prSet/>
      <dgm:spPr/>
      <dgm:t>
        <a:bodyPr/>
        <a:lstStyle/>
        <a:p>
          <a:endParaRPr lang="ru-RU"/>
        </a:p>
      </dgm:t>
    </dgm:pt>
    <dgm:pt modelId="{531CF566-068B-4F58-82A7-B909F18A2FD7}" type="sibTrans" cxnId="{19615A2A-96BD-4242-BD6D-E1B0A209FE1A}">
      <dgm:prSet/>
      <dgm:spPr/>
      <dgm:t>
        <a:bodyPr/>
        <a:lstStyle/>
        <a:p>
          <a:endParaRPr lang="ru-RU"/>
        </a:p>
      </dgm:t>
    </dgm:pt>
    <dgm:pt modelId="{8F21F2D4-0B94-4F5E-AE50-25C59D9BC6C5}" type="pres">
      <dgm:prSet presAssocID="{6E4C669C-ABB0-4E32-8D4A-0F47B7EFDD5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518435-9B15-43FC-906A-54EFB3AC88AB}" type="pres">
      <dgm:prSet presAssocID="{CAA8E871-6A60-40F3-8CD0-2D69B7B15754}" presName="linNode" presStyleCnt="0"/>
      <dgm:spPr/>
    </dgm:pt>
    <dgm:pt modelId="{3D7D30EF-3E7E-4F1A-B0C7-FA7B8D490FDD}" type="pres">
      <dgm:prSet presAssocID="{CAA8E871-6A60-40F3-8CD0-2D69B7B15754}" presName="parentText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CE4B52-6AE2-467C-BBAB-7AA4609AD06E}" type="pres">
      <dgm:prSet presAssocID="{CAA8E871-6A60-40F3-8CD0-2D69B7B15754}" presName="descendantText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B06703-EA36-4472-A520-1F76C77B408D}" type="pres">
      <dgm:prSet presAssocID="{35C60746-2C05-4B3B-83D1-63C85D0E5E9C}" presName="sp" presStyleCnt="0"/>
      <dgm:spPr/>
    </dgm:pt>
    <dgm:pt modelId="{E2357504-FA13-4272-A60D-0CAEE4D2F849}" type="pres">
      <dgm:prSet presAssocID="{4AD3DC81-5D1A-4772-9EF2-B18BC18212AD}" presName="linNode" presStyleCnt="0"/>
      <dgm:spPr/>
    </dgm:pt>
    <dgm:pt modelId="{E5A6FAAE-DD23-45E2-87B4-76EE57521982}" type="pres">
      <dgm:prSet presAssocID="{4AD3DC81-5D1A-4772-9EF2-B18BC18212AD}" presName="parentText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548AD1-9E6F-47F2-8B01-916F5DB65912}" type="pres">
      <dgm:prSet presAssocID="{4AD3DC81-5D1A-4772-9EF2-B18BC18212AD}" presName="descendantText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53C65A-1406-4D24-AF84-36781EECA0F0}" type="pres">
      <dgm:prSet presAssocID="{067685A9-D66B-4B75-BA3E-6037861DCB18}" presName="sp" presStyleCnt="0"/>
      <dgm:spPr/>
    </dgm:pt>
    <dgm:pt modelId="{E7567961-5ACA-41CC-995A-B8BEA06B7D02}" type="pres">
      <dgm:prSet presAssocID="{36109CA3-6E7E-46D6-BDF0-7997694546B5}" presName="linNode" presStyleCnt="0"/>
      <dgm:spPr/>
    </dgm:pt>
    <dgm:pt modelId="{832492E1-4A47-4646-BEEE-8535703A94BF}" type="pres">
      <dgm:prSet presAssocID="{36109CA3-6E7E-46D6-BDF0-7997694546B5}" presName="parentText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3CF1C8-725F-4BA0-8199-36BCF050F6E6}" type="pres">
      <dgm:prSet presAssocID="{36109CA3-6E7E-46D6-BDF0-7997694546B5}" presName="descendantText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1D4A56-00C5-48DF-ADC4-E2C4DB1D3390}" type="pres">
      <dgm:prSet presAssocID="{675B3699-8AC5-4F07-8016-B1199A7E9E2F}" presName="sp" presStyleCnt="0"/>
      <dgm:spPr/>
    </dgm:pt>
    <dgm:pt modelId="{27DB0AA2-D8AD-4885-8FBA-B39608A9A6C5}" type="pres">
      <dgm:prSet presAssocID="{32620FBC-F8D5-4FB1-B10E-564DC9F35233}" presName="linNode" presStyleCnt="0"/>
      <dgm:spPr/>
    </dgm:pt>
    <dgm:pt modelId="{F2B1A376-F5C5-47AA-9411-5E73091EEC4F}" type="pres">
      <dgm:prSet presAssocID="{32620FBC-F8D5-4FB1-B10E-564DC9F35233}" presName="parentText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D619AC-D0BE-4A00-83D0-50732990DC46}" type="pres">
      <dgm:prSet presAssocID="{32620FBC-F8D5-4FB1-B10E-564DC9F35233}" presName="descendantText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929024-C28D-4DD0-B52D-27164B4A320D}" type="pres">
      <dgm:prSet presAssocID="{9B0BCDBD-9A44-4FE9-BC00-92723A2C175C}" presName="sp" presStyleCnt="0"/>
      <dgm:spPr/>
    </dgm:pt>
    <dgm:pt modelId="{0D332EFA-C001-4E84-87C5-90CE5C0E5E7B}" type="pres">
      <dgm:prSet presAssocID="{788D689A-9C11-488E-808C-93BD4D6E7DFC}" presName="linNode" presStyleCnt="0"/>
      <dgm:spPr/>
    </dgm:pt>
    <dgm:pt modelId="{6D99CFE4-EB6C-41B6-AD24-460D7002C607}" type="pres">
      <dgm:prSet presAssocID="{788D689A-9C11-488E-808C-93BD4D6E7DFC}" presName="parentText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A09E0C-5E6B-4DF0-AE4F-C2555BAC40AE}" type="pres">
      <dgm:prSet presAssocID="{788D689A-9C11-488E-808C-93BD4D6E7DFC}" presName="descendantText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1CDBD0-E023-45B0-B17F-5B48F1795040}" type="pres">
      <dgm:prSet presAssocID="{A08D5450-24C5-4BD9-AC40-3B4B6BE5AA6A}" presName="sp" presStyleCnt="0"/>
      <dgm:spPr/>
    </dgm:pt>
    <dgm:pt modelId="{8B2098AF-574B-45A3-AB67-2153EF0FEE31}" type="pres">
      <dgm:prSet presAssocID="{0AD6A377-E1FD-4264-824B-DE605FF0A9F0}" presName="linNode" presStyleCnt="0"/>
      <dgm:spPr/>
    </dgm:pt>
    <dgm:pt modelId="{264416BD-3AA2-4816-8A1F-B6BB0A8EAE50}" type="pres">
      <dgm:prSet presAssocID="{0AD6A377-E1FD-4264-824B-DE605FF0A9F0}" presName="parentText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DE8ADA-65F7-45C4-BF13-9420B2B304CC}" type="pres">
      <dgm:prSet presAssocID="{0AD6A377-E1FD-4264-824B-DE605FF0A9F0}" presName="descendantText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5EC7134-A219-4DAF-A356-757304B997E2}" type="presOf" srcId="{F91508CC-18E2-4579-937C-D19340231B55}" destId="{77548AD1-9E6F-47F2-8B01-916F5DB65912}" srcOrd="0" destOrd="0" presId="urn:microsoft.com/office/officeart/2005/8/layout/vList5"/>
    <dgm:cxn modelId="{42EF058E-BC95-4922-A1C5-2D233E9D1662}" srcId="{6E4C669C-ABB0-4E32-8D4A-0F47B7EFDD56}" destId="{4AD3DC81-5D1A-4772-9EF2-B18BC18212AD}" srcOrd="1" destOrd="0" parTransId="{ABC1490B-5915-4FDE-97FB-2B207B1E2084}" sibTransId="{067685A9-D66B-4B75-BA3E-6037861DCB18}"/>
    <dgm:cxn modelId="{30C48855-F5F2-4AA4-8A3E-111CC3701185}" srcId="{6E4C669C-ABB0-4E32-8D4A-0F47B7EFDD56}" destId="{32620FBC-F8D5-4FB1-B10E-564DC9F35233}" srcOrd="3" destOrd="0" parTransId="{AE146C85-F7DE-462F-B98D-8D55846D38B7}" sibTransId="{9B0BCDBD-9A44-4FE9-BC00-92723A2C175C}"/>
    <dgm:cxn modelId="{63E036D8-BEC8-4A5E-9C90-0066E6397D35}" srcId="{4AD3DC81-5D1A-4772-9EF2-B18BC18212AD}" destId="{F91508CC-18E2-4579-937C-D19340231B55}" srcOrd="0" destOrd="0" parTransId="{72080DB8-BCE3-4104-A17F-E0F492C9D833}" sibTransId="{9CE22055-ED91-4BCB-A38C-594ACAB3F5F0}"/>
    <dgm:cxn modelId="{16BE6A45-F116-44BF-95D8-966CE949935C}" srcId="{6E4C669C-ABB0-4E32-8D4A-0F47B7EFDD56}" destId="{788D689A-9C11-488E-808C-93BD4D6E7DFC}" srcOrd="4" destOrd="0" parTransId="{22A671D3-340E-403B-B52F-B0DA6F4CB254}" sibTransId="{A08D5450-24C5-4BD9-AC40-3B4B6BE5AA6A}"/>
    <dgm:cxn modelId="{1297ECE0-2F9D-4709-952D-799175F3A4E0}" type="presOf" srcId="{3A2F030C-D92E-4F3A-9AE2-B6A5EE06084B}" destId="{BCDE8ADA-65F7-45C4-BF13-9420B2B304CC}" srcOrd="0" destOrd="0" presId="urn:microsoft.com/office/officeart/2005/8/layout/vList5"/>
    <dgm:cxn modelId="{F7FE63C4-7902-4244-800A-1547E3A38867}" type="presOf" srcId="{9DF14C8D-F1B5-45EE-A72F-2C5F7639B397}" destId="{28A09E0C-5E6B-4DF0-AE4F-C2555BAC40AE}" srcOrd="0" destOrd="0" presId="urn:microsoft.com/office/officeart/2005/8/layout/vList5"/>
    <dgm:cxn modelId="{35288EA1-B4CA-4A1D-B70E-724A942771A2}" srcId="{6E4C669C-ABB0-4E32-8D4A-0F47B7EFDD56}" destId="{36109CA3-6E7E-46D6-BDF0-7997694546B5}" srcOrd="2" destOrd="0" parTransId="{2D4DB303-6602-4915-88FB-6C00DED2784E}" sibTransId="{675B3699-8AC5-4F07-8016-B1199A7E9E2F}"/>
    <dgm:cxn modelId="{38FF072A-A50C-474F-B79D-E3C5BE82F50C}" type="presOf" srcId="{4AD3DC81-5D1A-4772-9EF2-B18BC18212AD}" destId="{E5A6FAAE-DD23-45E2-87B4-76EE57521982}" srcOrd="0" destOrd="0" presId="urn:microsoft.com/office/officeart/2005/8/layout/vList5"/>
    <dgm:cxn modelId="{D9058F14-B07A-44FB-8EA5-59035D50FFAD}" type="presOf" srcId="{788D689A-9C11-488E-808C-93BD4D6E7DFC}" destId="{6D99CFE4-EB6C-41B6-AD24-460D7002C607}" srcOrd="0" destOrd="0" presId="urn:microsoft.com/office/officeart/2005/8/layout/vList5"/>
    <dgm:cxn modelId="{1210894F-2094-4E1A-AAB3-9072CB97E3F3}" type="presOf" srcId="{D2FA4A88-70EE-425B-B2CF-3E01940A93DA}" destId="{E63CF1C8-725F-4BA0-8199-36BCF050F6E6}" srcOrd="0" destOrd="0" presId="urn:microsoft.com/office/officeart/2005/8/layout/vList5"/>
    <dgm:cxn modelId="{930AC883-4D90-4DE1-B0FF-73153A8AD1B3}" srcId="{32620FBC-F8D5-4FB1-B10E-564DC9F35233}" destId="{0EBB74A3-CA88-4329-8E5C-DEB65B875C40}" srcOrd="0" destOrd="0" parTransId="{6C78D3E7-FAE2-4522-873D-B2EE25CA08C5}" sibTransId="{7884A42B-F47D-4166-9C7C-75E649F47C6F}"/>
    <dgm:cxn modelId="{3B8B1C25-F37F-42E3-8032-24A1F54627F9}" srcId="{36109CA3-6E7E-46D6-BDF0-7997694546B5}" destId="{D2FA4A88-70EE-425B-B2CF-3E01940A93DA}" srcOrd="0" destOrd="0" parTransId="{C975A9B0-752F-44CF-A748-F265BBAD3139}" sibTransId="{4A55D0F1-0099-490D-8658-5B592CF63796}"/>
    <dgm:cxn modelId="{E3D346C8-E217-467A-8F06-72357076610F}" type="presOf" srcId="{6E4C669C-ABB0-4E32-8D4A-0F47B7EFDD56}" destId="{8F21F2D4-0B94-4F5E-AE50-25C59D9BC6C5}" srcOrd="0" destOrd="0" presId="urn:microsoft.com/office/officeart/2005/8/layout/vList5"/>
    <dgm:cxn modelId="{1CD61C32-68C4-4C89-A4D6-14902DDF9427}" type="presOf" srcId="{CAA8E871-6A60-40F3-8CD0-2D69B7B15754}" destId="{3D7D30EF-3E7E-4F1A-B0C7-FA7B8D490FDD}" srcOrd="0" destOrd="0" presId="urn:microsoft.com/office/officeart/2005/8/layout/vList5"/>
    <dgm:cxn modelId="{19615A2A-96BD-4242-BD6D-E1B0A209FE1A}" srcId="{6E4C669C-ABB0-4E32-8D4A-0F47B7EFDD56}" destId="{0AD6A377-E1FD-4264-824B-DE605FF0A9F0}" srcOrd="5" destOrd="0" parTransId="{E0E5C282-B6B0-4C98-999A-28B1E72A79AD}" sibTransId="{531CF566-068B-4F58-82A7-B909F18A2FD7}"/>
    <dgm:cxn modelId="{321DCC4B-D05C-46B0-94E5-887955544AD6}" type="presOf" srcId="{0EBB74A3-CA88-4329-8E5C-DEB65B875C40}" destId="{DBD619AC-D0BE-4A00-83D0-50732990DC46}" srcOrd="0" destOrd="0" presId="urn:microsoft.com/office/officeart/2005/8/layout/vList5"/>
    <dgm:cxn modelId="{81FE33BE-7048-46B6-AD6A-933EDC449B7F}" type="presOf" srcId="{36109CA3-6E7E-46D6-BDF0-7997694546B5}" destId="{832492E1-4A47-4646-BEEE-8535703A94BF}" srcOrd="0" destOrd="0" presId="urn:microsoft.com/office/officeart/2005/8/layout/vList5"/>
    <dgm:cxn modelId="{A1C81C36-698B-4DB1-AE50-735BA60B87C0}" type="presOf" srcId="{32620FBC-F8D5-4FB1-B10E-564DC9F35233}" destId="{F2B1A376-F5C5-47AA-9411-5E73091EEC4F}" srcOrd="0" destOrd="0" presId="urn:microsoft.com/office/officeart/2005/8/layout/vList5"/>
    <dgm:cxn modelId="{A674D97E-ACE2-4DE8-85E0-D5FAF78AFA4A}" srcId="{CAA8E871-6A60-40F3-8CD0-2D69B7B15754}" destId="{786EAA26-FCD7-44FD-92D7-22EA0B8E50B8}" srcOrd="0" destOrd="0" parTransId="{D3428B5C-3423-49B4-9531-A19A485F5A34}" sibTransId="{9935603F-54DA-4EF5-B810-FC62DD6C137B}"/>
    <dgm:cxn modelId="{06C3D6D2-51D8-4987-82E6-EBCC2A6777CC}" srcId="{788D689A-9C11-488E-808C-93BD4D6E7DFC}" destId="{9DF14C8D-F1B5-45EE-A72F-2C5F7639B397}" srcOrd="0" destOrd="0" parTransId="{DC6FA91F-072D-4FF4-AFEF-3A2EBD70ABF8}" sibTransId="{9484A31A-A8CE-40C7-8E94-1EFCBF15B681}"/>
    <dgm:cxn modelId="{EC338A15-0DCE-40F2-BF26-F2D3D98DC75F}" type="presOf" srcId="{786EAA26-FCD7-44FD-92D7-22EA0B8E50B8}" destId="{31CE4B52-6AE2-467C-BBAB-7AA4609AD06E}" srcOrd="0" destOrd="0" presId="urn:microsoft.com/office/officeart/2005/8/layout/vList5"/>
    <dgm:cxn modelId="{B44D2A56-98CC-4607-82B5-AE3289557324}" srcId="{0AD6A377-E1FD-4264-824B-DE605FF0A9F0}" destId="{3A2F030C-D92E-4F3A-9AE2-B6A5EE06084B}" srcOrd="0" destOrd="0" parTransId="{93E4F02B-D8E1-438D-B92C-AACFA607A141}" sibTransId="{C6716D2E-601C-4DAD-BD8E-3C45CD0F1B66}"/>
    <dgm:cxn modelId="{5C1D892C-CC6C-4A3C-AA13-1AD7F0854D29}" srcId="{6E4C669C-ABB0-4E32-8D4A-0F47B7EFDD56}" destId="{CAA8E871-6A60-40F3-8CD0-2D69B7B15754}" srcOrd="0" destOrd="0" parTransId="{DC1CAC2C-B646-4539-AC55-C04A5AA5FD1B}" sibTransId="{35C60746-2C05-4B3B-83D1-63C85D0E5E9C}"/>
    <dgm:cxn modelId="{B127B3EC-58E7-47ED-89E7-8B2264EAAFEC}" type="presOf" srcId="{0AD6A377-E1FD-4264-824B-DE605FF0A9F0}" destId="{264416BD-3AA2-4816-8A1F-B6BB0A8EAE50}" srcOrd="0" destOrd="0" presId="urn:microsoft.com/office/officeart/2005/8/layout/vList5"/>
    <dgm:cxn modelId="{27924DD4-7757-40D3-AF3D-9F3BCE198E8C}" type="presParOf" srcId="{8F21F2D4-0B94-4F5E-AE50-25C59D9BC6C5}" destId="{21518435-9B15-43FC-906A-54EFB3AC88AB}" srcOrd="0" destOrd="0" presId="urn:microsoft.com/office/officeart/2005/8/layout/vList5"/>
    <dgm:cxn modelId="{BEFA29A8-E714-4CD5-B6DE-D3EA66D24D9E}" type="presParOf" srcId="{21518435-9B15-43FC-906A-54EFB3AC88AB}" destId="{3D7D30EF-3E7E-4F1A-B0C7-FA7B8D490FDD}" srcOrd="0" destOrd="0" presId="urn:microsoft.com/office/officeart/2005/8/layout/vList5"/>
    <dgm:cxn modelId="{33647442-98DC-49B2-8FA0-1A21649A144E}" type="presParOf" srcId="{21518435-9B15-43FC-906A-54EFB3AC88AB}" destId="{31CE4B52-6AE2-467C-BBAB-7AA4609AD06E}" srcOrd="1" destOrd="0" presId="urn:microsoft.com/office/officeart/2005/8/layout/vList5"/>
    <dgm:cxn modelId="{04F363AA-8ACB-4BEB-9732-E3B099B3DE30}" type="presParOf" srcId="{8F21F2D4-0B94-4F5E-AE50-25C59D9BC6C5}" destId="{9EB06703-EA36-4472-A520-1F76C77B408D}" srcOrd="1" destOrd="0" presId="urn:microsoft.com/office/officeart/2005/8/layout/vList5"/>
    <dgm:cxn modelId="{76E6B766-9F85-441C-B0DC-B984815873D6}" type="presParOf" srcId="{8F21F2D4-0B94-4F5E-AE50-25C59D9BC6C5}" destId="{E2357504-FA13-4272-A60D-0CAEE4D2F849}" srcOrd="2" destOrd="0" presId="urn:microsoft.com/office/officeart/2005/8/layout/vList5"/>
    <dgm:cxn modelId="{FBDA4919-22BB-4E40-801D-A2F0534CD100}" type="presParOf" srcId="{E2357504-FA13-4272-A60D-0CAEE4D2F849}" destId="{E5A6FAAE-DD23-45E2-87B4-76EE57521982}" srcOrd="0" destOrd="0" presId="urn:microsoft.com/office/officeart/2005/8/layout/vList5"/>
    <dgm:cxn modelId="{E799F176-CED2-412A-9CED-089B07D83246}" type="presParOf" srcId="{E2357504-FA13-4272-A60D-0CAEE4D2F849}" destId="{77548AD1-9E6F-47F2-8B01-916F5DB65912}" srcOrd="1" destOrd="0" presId="urn:microsoft.com/office/officeart/2005/8/layout/vList5"/>
    <dgm:cxn modelId="{D61FD697-FB8D-48F9-B40D-32D043127016}" type="presParOf" srcId="{8F21F2D4-0B94-4F5E-AE50-25C59D9BC6C5}" destId="{E853C65A-1406-4D24-AF84-36781EECA0F0}" srcOrd="3" destOrd="0" presId="urn:microsoft.com/office/officeart/2005/8/layout/vList5"/>
    <dgm:cxn modelId="{62CFE8DA-2952-4435-A16A-D1C924FA49D3}" type="presParOf" srcId="{8F21F2D4-0B94-4F5E-AE50-25C59D9BC6C5}" destId="{E7567961-5ACA-41CC-995A-B8BEA06B7D02}" srcOrd="4" destOrd="0" presId="urn:microsoft.com/office/officeart/2005/8/layout/vList5"/>
    <dgm:cxn modelId="{BB7B6A42-C94F-4E0B-9EE1-28E657409B46}" type="presParOf" srcId="{E7567961-5ACA-41CC-995A-B8BEA06B7D02}" destId="{832492E1-4A47-4646-BEEE-8535703A94BF}" srcOrd="0" destOrd="0" presId="urn:microsoft.com/office/officeart/2005/8/layout/vList5"/>
    <dgm:cxn modelId="{BF9600B8-3BA6-4769-8946-DE47F8D79930}" type="presParOf" srcId="{E7567961-5ACA-41CC-995A-B8BEA06B7D02}" destId="{E63CF1C8-725F-4BA0-8199-36BCF050F6E6}" srcOrd="1" destOrd="0" presId="urn:microsoft.com/office/officeart/2005/8/layout/vList5"/>
    <dgm:cxn modelId="{4BE289F4-DCE4-4AF4-A248-EB0B3A500305}" type="presParOf" srcId="{8F21F2D4-0B94-4F5E-AE50-25C59D9BC6C5}" destId="{FD1D4A56-00C5-48DF-ADC4-E2C4DB1D3390}" srcOrd="5" destOrd="0" presId="urn:microsoft.com/office/officeart/2005/8/layout/vList5"/>
    <dgm:cxn modelId="{1D0F668E-4114-4C57-AFE0-7C995A1092A8}" type="presParOf" srcId="{8F21F2D4-0B94-4F5E-AE50-25C59D9BC6C5}" destId="{27DB0AA2-D8AD-4885-8FBA-B39608A9A6C5}" srcOrd="6" destOrd="0" presId="urn:microsoft.com/office/officeart/2005/8/layout/vList5"/>
    <dgm:cxn modelId="{B6B99A69-BB1D-4560-B234-0C6D84FEF104}" type="presParOf" srcId="{27DB0AA2-D8AD-4885-8FBA-B39608A9A6C5}" destId="{F2B1A376-F5C5-47AA-9411-5E73091EEC4F}" srcOrd="0" destOrd="0" presId="urn:microsoft.com/office/officeart/2005/8/layout/vList5"/>
    <dgm:cxn modelId="{BF3D703F-AB29-4AF4-A23A-754CE8D39B2C}" type="presParOf" srcId="{27DB0AA2-D8AD-4885-8FBA-B39608A9A6C5}" destId="{DBD619AC-D0BE-4A00-83D0-50732990DC46}" srcOrd="1" destOrd="0" presId="urn:microsoft.com/office/officeart/2005/8/layout/vList5"/>
    <dgm:cxn modelId="{CA973297-4283-4B52-A848-0CBA0BE46330}" type="presParOf" srcId="{8F21F2D4-0B94-4F5E-AE50-25C59D9BC6C5}" destId="{5B929024-C28D-4DD0-B52D-27164B4A320D}" srcOrd="7" destOrd="0" presId="urn:microsoft.com/office/officeart/2005/8/layout/vList5"/>
    <dgm:cxn modelId="{4D9EF3E5-2775-4169-820E-C1B60FF56D4E}" type="presParOf" srcId="{8F21F2D4-0B94-4F5E-AE50-25C59D9BC6C5}" destId="{0D332EFA-C001-4E84-87C5-90CE5C0E5E7B}" srcOrd="8" destOrd="0" presId="urn:microsoft.com/office/officeart/2005/8/layout/vList5"/>
    <dgm:cxn modelId="{9162C0C6-0BB5-4B0B-BE4A-BEF7D374EF02}" type="presParOf" srcId="{0D332EFA-C001-4E84-87C5-90CE5C0E5E7B}" destId="{6D99CFE4-EB6C-41B6-AD24-460D7002C607}" srcOrd="0" destOrd="0" presId="urn:microsoft.com/office/officeart/2005/8/layout/vList5"/>
    <dgm:cxn modelId="{A709DCB2-CC30-4515-BC40-2D16CECCB22D}" type="presParOf" srcId="{0D332EFA-C001-4E84-87C5-90CE5C0E5E7B}" destId="{28A09E0C-5E6B-4DF0-AE4F-C2555BAC40AE}" srcOrd="1" destOrd="0" presId="urn:microsoft.com/office/officeart/2005/8/layout/vList5"/>
    <dgm:cxn modelId="{EE09B6D5-D460-4C08-96EF-F23DA7DF3953}" type="presParOf" srcId="{8F21F2D4-0B94-4F5E-AE50-25C59D9BC6C5}" destId="{BD1CDBD0-E023-45B0-B17F-5B48F1795040}" srcOrd="9" destOrd="0" presId="urn:microsoft.com/office/officeart/2005/8/layout/vList5"/>
    <dgm:cxn modelId="{C6634637-6934-425A-BEBD-D0AB55B0F348}" type="presParOf" srcId="{8F21F2D4-0B94-4F5E-AE50-25C59D9BC6C5}" destId="{8B2098AF-574B-45A3-AB67-2153EF0FEE31}" srcOrd="10" destOrd="0" presId="urn:microsoft.com/office/officeart/2005/8/layout/vList5"/>
    <dgm:cxn modelId="{C411C88F-B53C-44AF-9E49-FB5011670C17}" type="presParOf" srcId="{8B2098AF-574B-45A3-AB67-2153EF0FEE31}" destId="{264416BD-3AA2-4816-8A1F-B6BB0A8EAE50}" srcOrd="0" destOrd="0" presId="urn:microsoft.com/office/officeart/2005/8/layout/vList5"/>
    <dgm:cxn modelId="{08EE23B6-0173-4995-85FF-C80A3281F689}" type="presParOf" srcId="{8B2098AF-574B-45A3-AB67-2153EF0FEE31}" destId="{BCDE8ADA-65F7-45C4-BF13-9420B2B304C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3CBEDE6-5DCF-4DC4-A1BF-4A9BC03AD787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C2FC44E3-8275-4E8C-A361-C3DC66FAC61C}">
      <dgm:prSet phldrT="[Текст]" custT="1"/>
      <dgm:spPr/>
      <dgm:t>
        <a:bodyPr/>
        <a:lstStyle/>
        <a:p>
          <a:r>
            <a:rPr lang="ru-RU" sz="2000" b="1" dirty="0" smtClean="0"/>
            <a:t>Индивидуальные различия в характере, темпераменте, эмоциональных состояниях</a:t>
          </a:r>
          <a:endParaRPr lang="ru-RU" sz="2000" b="1" dirty="0"/>
        </a:p>
      </dgm:t>
    </dgm:pt>
    <dgm:pt modelId="{BA34EABE-BC11-4000-B8AB-94D413654C28}" type="parTrans" cxnId="{02D3B78F-48D4-4589-854A-63C66694DC3C}">
      <dgm:prSet/>
      <dgm:spPr/>
      <dgm:t>
        <a:bodyPr/>
        <a:lstStyle/>
        <a:p>
          <a:endParaRPr lang="ru-RU" sz="2400" b="1"/>
        </a:p>
      </dgm:t>
    </dgm:pt>
    <dgm:pt modelId="{926EFB09-A775-4B28-A980-05D7A46A80E8}" type="sibTrans" cxnId="{02D3B78F-48D4-4589-854A-63C66694DC3C}">
      <dgm:prSet/>
      <dgm:spPr/>
      <dgm:t>
        <a:bodyPr/>
        <a:lstStyle/>
        <a:p>
          <a:endParaRPr lang="ru-RU" sz="2400" b="1"/>
        </a:p>
      </dgm:t>
    </dgm:pt>
    <dgm:pt modelId="{8C768D82-CE9B-4FD4-85CA-0A4CF8F26F19}">
      <dgm:prSet phldrT="[Текст]" custT="1"/>
      <dgm:spPr/>
      <dgm:t>
        <a:bodyPr/>
        <a:lstStyle/>
        <a:p>
          <a:r>
            <a:rPr lang="ru-RU" sz="2000" b="1" dirty="0" smtClean="0"/>
            <a:t>Идеологические барьеры, формирующиеся при наличии у партнеров различных стереотипов, мировоззрений</a:t>
          </a:r>
          <a:endParaRPr lang="ru-RU" sz="2000" b="1" dirty="0"/>
        </a:p>
      </dgm:t>
    </dgm:pt>
    <dgm:pt modelId="{EC5509CE-7304-45EF-8057-07BFD86660C9}" type="parTrans" cxnId="{603AFBAF-5241-45D4-B99A-316E151B488F}">
      <dgm:prSet/>
      <dgm:spPr/>
      <dgm:t>
        <a:bodyPr/>
        <a:lstStyle/>
        <a:p>
          <a:endParaRPr lang="ru-RU" sz="2400" b="1"/>
        </a:p>
      </dgm:t>
    </dgm:pt>
    <dgm:pt modelId="{79FEF6C5-292B-44EA-B062-A52749B23126}" type="sibTrans" cxnId="{603AFBAF-5241-45D4-B99A-316E151B488F}">
      <dgm:prSet/>
      <dgm:spPr/>
      <dgm:t>
        <a:bodyPr/>
        <a:lstStyle/>
        <a:p>
          <a:endParaRPr lang="ru-RU" sz="2400" b="1"/>
        </a:p>
      </dgm:t>
    </dgm:pt>
    <dgm:pt modelId="{4824E37A-7A2E-4889-B9A4-C003118FFA49}">
      <dgm:prSet phldrT="[Текст]" custT="1"/>
      <dgm:spPr/>
      <dgm:t>
        <a:bodyPr/>
        <a:lstStyle/>
        <a:p>
          <a:r>
            <a:rPr lang="ru-RU" sz="2000" b="1" dirty="0" smtClean="0"/>
            <a:t>Барьеры предвзятости </a:t>
          </a:r>
          <a:endParaRPr lang="ru-RU" sz="2000" b="1" dirty="0"/>
        </a:p>
      </dgm:t>
    </dgm:pt>
    <dgm:pt modelId="{1E96FD47-3833-4BE9-ADF0-99F520A82042}" type="parTrans" cxnId="{BCCD3AA5-4E25-4FAD-91F5-39AF1E4E6AFD}">
      <dgm:prSet/>
      <dgm:spPr/>
      <dgm:t>
        <a:bodyPr/>
        <a:lstStyle/>
        <a:p>
          <a:endParaRPr lang="ru-RU" sz="2400" b="1"/>
        </a:p>
      </dgm:t>
    </dgm:pt>
    <dgm:pt modelId="{641B884B-2503-487A-A520-B3B0CC0D98D7}" type="sibTrans" cxnId="{BCCD3AA5-4E25-4FAD-91F5-39AF1E4E6AFD}">
      <dgm:prSet/>
      <dgm:spPr/>
      <dgm:t>
        <a:bodyPr/>
        <a:lstStyle/>
        <a:p>
          <a:endParaRPr lang="ru-RU" sz="2400" b="1"/>
        </a:p>
      </dgm:t>
    </dgm:pt>
    <dgm:pt modelId="{A37FB695-61D0-4CE9-BC95-4D0A62A494E8}">
      <dgm:prSet phldrT="[Текст]" custT="1"/>
      <dgm:spPr/>
      <dgm:t>
        <a:bodyPr/>
        <a:lstStyle/>
        <a:p>
          <a:r>
            <a:rPr lang="ru-RU" sz="2000" b="1" dirty="0" smtClean="0"/>
            <a:t>Барьеры </a:t>
          </a:r>
          <a:r>
            <a:rPr lang="ru-RU" sz="2000" b="1" dirty="0" err="1" smtClean="0"/>
            <a:t>отрицательнои</a:t>
          </a:r>
          <a:r>
            <a:rPr lang="ru-RU" sz="2000" b="1" dirty="0" smtClean="0"/>
            <a:t>̆ установки</a:t>
          </a:r>
          <a:endParaRPr lang="ru-RU" sz="2000" b="1" dirty="0"/>
        </a:p>
      </dgm:t>
    </dgm:pt>
    <dgm:pt modelId="{D56D5DB1-3AF7-4B50-BA91-408E20CC150B}" type="parTrans" cxnId="{A07D9BA8-43FB-4B1E-B959-1E8734EA4538}">
      <dgm:prSet/>
      <dgm:spPr/>
      <dgm:t>
        <a:bodyPr/>
        <a:lstStyle/>
        <a:p>
          <a:endParaRPr lang="ru-RU" sz="2400" b="1"/>
        </a:p>
      </dgm:t>
    </dgm:pt>
    <dgm:pt modelId="{C20B751F-4A31-4061-B149-2B1E1FC45293}" type="sibTrans" cxnId="{A07D9BA8-43FB-4B1E-B959-1E8734EA4538}">
      <dgm:prSet/>
      <dgm:spPr/>
      <dgm:t>
        <a:bodyPr/>
        <a:lstStyle/>
        <a:p>
          <a:endParaRPr lang="ru-RU" sz="2400" b="1"/>
        </a:p>
      </dgm:t>
    </dgm:pt>
    <dgm:pt modelId="{32D49290-AF29-4E74-9BB6-9023338EEFEE}">
      <dgm:prSet phldrT="[Текст]" custT="1"/>
      <dgm:spPr/>
      <dgm:t>
        <a:bodyPr/>
        <a:lstStyle/>
        <a:p>
          <a:r>
            <a:rPr lang="ru-RU" sz="2000" b="1" dirty="0" smtClean="0"/>
            <a:t>Барьеры ожидания непонимания</a:t>
          </a:r>
          <a:endParaRPr lang="ru-RU" sz="2000" b="1" dirty="0"/>
        </a:p>
      </dgm:t>
    </dgm:pt>
    <dgm:pt modelId="{D084B28D-DCEF-4457-B635-1E75F13FFDAD}" type="parTrans" cxnId="{2828A906-1644-477B-9590-76EBB7D37978}">
      <dgm:prSet/>
      <dgm:spPr/>
      <dgm:t>
        <a:bodyPr/>
        <a:lstStyle/>
        <a:p>
          <a:endParaRPr lang="ru-RU" sz="2400" b="1"/>
        </a:p>
      </dgm:t>
    </dgm:pt>
    <dgm:pt modelId="{440AECDB-6F63-4447-98DF-706DE251DB7A}" type="sibTrans" cxnId="{2828A906-1644-477B-9590-76EBB7D37978}">
      <dgm:prSet/>
      <dgm:spPr/>
      <dgm:t>
        <a:bodyPr/>
        <a:lstStyle/>
        <a:p>
          <a:endParaRPr lang="ru-RU" sz="2400" b="1"/>
        </a:p>
      </dgm:t>
    </dgm:pt>
    <dgm:pt modelId="{3F04F617-34BA-4579-BF9D-ADE4B51BAE51}">
      <dgm:prSet phldrT="[Текст]" custT="1"/>
      <dgm:spPr/>
      <dgm:t>
        <a:bodyPr/>
        <a:lstStyle/>
        <a:p>
          <a:r>
            <a:rPr lang="ru-RU" sz="2000" b="1" dirty="0" smtClean="0"/>
            <a:t>Барьеры возраста и барьеры недостаточного понимания важности общения </a:t>
          </a:r>
          <a:endParaRPr lang="ru-RU" sz="2000" b="1" dirty="0"/>
        </a:p>
      </dgm:t>
    </dgm:pt>
    <dgm:pt modelId="{B6E7353D-072B-43BE-A8F5-E8E6DDC84CD6}" type="parTrans" cxnId="{A3EDFDEA-C6F3-442B-8A7A-17FCE1103EBA}">
      <dgm:prSet/>
      <dgm:spPr/>
      <dgm:t>
        <a:bodyPr/>
        <a:lstStyle/>
        <a:p>
          <a:endParaRPr lang="ru-RU" sz="2400" b="1"/>
        </a:p>
      </dgm:t>
    </dgm:pt>
    <dgm:pt modelId="{65D50834-9406-46E0-BDC9-BA9C37EDDFB7}" type="sibTrans" cxnId="{A3EDFDEA-C6F3-442B-8A7A-17FCE1103EBA}">
      <dgm:prSet/>
      <dgm:spPr/>
      <dgm:t>
        <a:bodyPr/>
        <a:lstStyle/>
        <a:p>
          <a:endParaRPr lang="ru-RU" sz="2400" b="1"/>
        </a:p>
      </dgm:t>
    </dgm:pt>
    <dgm:pt modelId="{5EF237A9-F411-42BF-81A0-F861F5B71457}">
      <dgm:prSet custT="1"/>
      <dgm:spPr/>
      <dgm:t>
        <a:bodyPr/>
        <a:lstStyle/>
        <a:p>
          <a:r>
            <a:rPr lang="ru-RU" sz="2000" b="1" dirty="0" err="1" smtClean="0"/>
            <a:t>Негативныи</a:t>
          </a:r>
          <a:r>
            <a:rPr lang="ru-RU" sz="2000" b="1" dirty="0" smtClean="0"/>
            <a:t>̆ </a:t>
          </a:r>
          <a:r>
            <a:rPr lang="ru-RU" sz="2000" b="1" dirty="0" err="1" smtClean="0"/>
            <a:t>прошлыи</a:t>
          </a:r>
          <a:r>
            <a:rPr lang="ru-RU" sz="2000" b="1" dirty="0" smtClean="0"/>
            <a:t>̆ опыт общения с данным собеседником</a:t>
          </a:r>
          <a:endParaRPr lang="ru-RU" sz="2000" b="1" dirty="0"/>
        </a:p>
      </dgm:t>
    </dgm:pt>
    <dgm:pt modelId="{E0733DBE-0281-4650-BC5D-4BDDC7FA3DB8}" type="parTrans" cxnId="{14DA867B-2642-4D18-8A62-C873790686E4}">
      <dgm:prSet/>
      <dgm:spPr/>
      <dgm:t>
        <a:bodyPr/>
        <a:lstStyle/>
        <a:p>
          <a:endParaRPr lang="ru-RU" sz="2400" b="1"/>
        </a:p>
      </dgm:t>
    </dgm:pt>
    <dgm:pt modelId="{1E2BBC66-480A-4879-A450-4E1430C6AEE2}" type="sibTrans" cxnId="{14DA867B-2642-4D18-8A62-C873790686E4}">
      <dgm:prSet/>
      <dgm:spPr/>
      <dgm:t>
        <a:bodyPr/>
        <a:lstStyle/>
        <a:p>
          <a:endParaRPr lang="ru-RU" sz="2400" b="1"/>
        </a:p>
      </dgm:t>
    </dgm:pt>
    <dgm:pt modelId="{BD9C37BD-B8BA-4BB8-AE2B-57B347234E7D}" type="pres">
      <dgm:prSet presAssocID="{03CBEDE6-5DCF-4DC4-A1BF-4A9BC03AD78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067BDA9-F593-48EC-BC74-B8A9F81FDA5D}" type="pres">
      <dgm:prSet presAssocID="{03CBEDE6-5DCF-4DC4-A1BF-4A9BC03AD787}" presName="Name1" presStyleCnt="0"/>
      <dgm:spPr/>
    </dgm:pt>
    <dgm:pt modelId="{7ABD5C2F-80D1-4778-B5E6-FE9621E1CA01}" type="pres">
      <dgm:prSet presAssocID="{03CBEDE6-5DCF-4DC4-A1BF-4A9BC03AD787}" presName="cycle" presStyleCnt="0"/>
      <dgm:spPr/>
    </dgm:pt>
    <dgm:pt modelId="{0C12F536-CF04-439E-A234-6BC110D49463}" type="pres">
      <dgm:prSet presAssocID="{03CBEDE6-5DCF-4DC4-A1BF-4A9BC03AD787}" presName="srcNode" presStyleLbl="node1" presStyleIdx="0" presStyleCnt="7"/>
      <dgm:spPr/>
    </dgm:pt>
    <dgm:pt modelId="{6A59081B-491B-4A3A-BF51-83E3723707E8}" type="pres">
      <dgm:prSet presAssocID="{03CBEDE6-5DCF-4DC4-A1BF-4A9BC03AD787}" presName="conn" presStyleLbl="parChTrans1D2" presStyleIdx="0" presStyleCnt="1"/>
      <dgm:spPr/>
      <dgm:t>
        <a:bodyPr/>
        <a:lstStyle/>
        <a:p>
          <a:endParaRPr lang="ru-RU"/>
        </a:p>
      </dgm:t>
    </dgm:pt>
    <dgm:pt modelId="{C6D882F0-D4F1-44F3-9CF8-D585AB57CBB9}" type="pres">
      <dgm:prSet presAssocID="{03CBEDE6-5DCF-4DC4-A1BF-4A9BC03AD787}" presName="extraNode" presStyleLbl="node1" presStyleIdx="0" presStyleCnt="7"/>
      <dgm:spPr/>
    </dgm:pt>
    <dgm:pt modelId="{0938B90C-DB2A-4E85-9DDD-734851AFD1D2}" type="pres">
      <dgm:prSet presAssocID="{03CBEDE6-5DCF-4DC4-A1BF-4A9BC03AD787}" presName="dstNode" presStyleLbl="node1" presStyleIdx="0" presStyleCnt="7"/>
      <dgm:spPr/>
    </dgm:pt>
    <dgm:pt modelId="{C7E06BE5-7BE2-40E9-9A03-0428E3A5497A}" type="pres">
      <dgm:prSet presAssocID="{C2FC44E3-8275-4E8C-A361-C3DC66FAC61C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282695-20B9-432F-B638-5F41D37C1BCA}" type="pres">
      <dgm:prSet presAssocID="{C2FC44E3-8275-4E8C-A361-C3DC66FAC61C}" presName="accent_1" presStyleCnt="0"/>
      <dgm:spPr/>
    </dgm:pt>
    <dgm:pt modelId="{28E6C73E-B142-4D1F-8DC7-E1D660B5E908}" type="pres">
      <dgm:prSet presAssocID="{C2FC44E3-8275-4E8C-A361-C3DC66FAC61C}" presName="accentRepeatNode" presStyleLbl="solidFgAcc1" presStyleIdx="0" presStyleCnt="7"/>
      <dgm:spPr/>
    </dgm:pt>
    <dgm:pt modelId="{ED827B6A-6592-43E3-9A62-63DE8C86E588}" type="pres">
      <dgm:prSet presAssocID="{8C768D82-CE9B-4FD4-85CA-0A4CF8F26F19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814151-D9F6-4496-BB63-B0D605E780ED}" type="pres">
      <dgm:prSet presAssocID="{8C768D82-CE9B-4FD4-85CA-0A4CF8F26F19}" presName="accent_2" presStyleCnt="0"/>
      <dgm:spPr/>
    </dgm:pt>
    <dgm:pt modelId="{B12A5065-DD08-47D3-B08A-E0D7B2224D76}" type="pres">
      <dgm:prSet presAssocID="{8C768D82-CE9B-4FD4-85CA-0A4CF8F26F19}" presName="accentRepeatNode" presStyleLbl="solidFgAcc1" presStyleIdx="1" presStyleCnt="7"/>
      <dgm:spPr/>
    </dgm:pt>
    <dgm:pt modelId="{6479C23C-AE98-4FDA-A49A-B54347D26B92}" type="pres">
      <dgm:prSet presAssocID="{5EF237A9-F411-42BF-81A0-F861F5B71457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EA26BD-2492-44BF-9E6C-7698D17E3247}" type="pres">
      <dgm:prSet presAssocID="{5EF237A9-F411-42BF-81A0-F861F5B71457}" presName="accent_3" presStyleCnt="0"/>
      <dgm:spPr/>
    </dgm:pt>
    <dgm:pt modelId="{FEE1ECC9-A674-4228-9D55-6D06E7F30D76}" type="pres">
      <dgm:prSet presAssocID="{5EF237A9-F411-42BF-81A0-F861F5B71457}" presName="accentRepeatNode" presStyleLbl="solidFgAcc1" presStyleIdx="2" presStyleCnt="7"/>
      <dgm:spPr/>
    </dgm:pt>
    <dgm:pt modelId="{0E89A7BE-77D4-4B60-BD93-D1F88FFE9A9E}" type="pres">
      <dgm:prSet presAssocID="{4824E37A-7A2E-4889-B9A4-C003118FFA49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7873AD-45FF-43EE-9986-86F065BDAEC4}" type="pres">
      <dgm:prSet presAssocID="{4824E37A-7A2E-4889-B9A4-C003118FFA49}" presName="accent_4" presStyleCnt="0"/>
      <dgm:spPr/>
    </dgm:pt>
    <dgm:pt modelId="{E2920547-6FB3-4278-AF01-3573C660A01B}" type="pres">
      <dgm:prSet presAssocID="{4824E37A-7A2E-4889-B9A4-C003118FFA49}" presName="accentRepeatNode" presStyleLbl="solidFgAcc1" presStyleIdx="3" presStyleCnt="7"/>
      <dgm:spPr/>
    </dgm:pt>
    <dgm:pt modelId="{95F999CE-7745-48AB-944B-0BB559BE359F}" type="pres">
      <dgm:prSet presAssocID="{A37FB695-61D0-4CE9-BC95-4D0A62A494E8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0D4AEF-F2F7-4A74-B050-1500E9E4C01F}" type="pres">
      <dgm:prSet presAssocID="{A37FB695-61D0-4CE9-BC95-4D0A62A494E8}" presName="accent_5" presStyleCnt="0"/>
      <dgm:spPr/>
    </dgm:pt>
    <dgm:pt modelId="{984257DF-AFA9-4E14-91F2-378CCDBB71EB}" type="pres">
      <dgm:prSet presAssocID="{A37FB695-61D0-4CE9-BC95-4D0A62A494E8}" presName="accentRepeatNode" presStyleLbl="solidFgAcc1" presStyleIdx="4" presStyleCnt="7"/>
      <dgm:spPr/>
    </dgm:pt>
    <dgm:pt modelId="{65E3E082-19CC-41C6-9A38-4099CDF15A66}" type="pres">
      <dgm:prSet presAssocID="{32D49290-AF29-4E74-9BB6-9023338EEFEE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15C226-D2AE-4BF8-A3E0-FFB92B0971DE}" type="pres">
      <dgm:prSet presAssocID="{32D49290-AF29-4E74-9BB6-9023338EEFEE}" presName="accent_6" presStyleCnt="0"/>
      <dgm:spPr/>
    </dgm:pt>
    <dgm:pt modelId="{6EB474F9-558B-41C4-92FE-930B930057D6}" type="pres">
      <dgm:prSet presAssocID="{32D49290-AF29-4E74-9BB6-9023338EEFEE}" presName="accentRepeatNode" presStyleLbl="solidFgAcc1" presStyleIdx="5" presStyleCnt="7"/>
      <dgm:spPr/>
    </dgm:pt>
    <dgm:pt modelId="{920C0023-51DB-4722-AA27-D576AEA89164}" type="pres">
      <dgm:prSet presAssocID="{3F04F617-34BA-4579-BF9D-ADE4B51BAE51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D0E308-DEC4-40FB-9BDD-4A8E5563EF1F}" type="pres">
      <dgm:prSet presAssocID="{3F04F617-34BA-4579-BF9D-ADE4B51BAE51}" presName="accent_7" presStyleCnt="0"/>
      <dgm:spPr/>
    </dgm:pt>
    <dgm:pt modelId="{C4236227-1293-4F5B-A733-373846E3B50B}" type="pres">
      <dgm:prSet presAssocID="{3F04F617-34BA-4579-BF9D-ADE4B51BAE51}" presName="accentRepeatNode" presStyleLbl="solidFgAcc1" presStyleIdx="6" presStyleCnt="7"/>
      <dgm:spPr/>
    </dgm:pt>
  </dgm:ptLst>
  <dgm:cxnLst>
    <dgm:cxn modelId="{24CFD566-1D07-4EFD-A2B8-44064B4E6DA4}" type="presOf" srcId="{32D49290-AF29-4E74-9BB6-9023338EEFEE}" destId="{65E3E082-19CC-41C6-9A38-4099CDF15A66}" srcOrd="0" destOrd="0" presId="urn:microsoft.com/office/officeart/2008/layout/VerticalCurvedList"/>
    <dgm:cxn modelId="{A18AE63A-9D96-4F49-9D27-BEC40F503AAC}" type="presOf" srcId="{A37FB695-61D0-4CE9-BC95-4D0A62A494E8}" destId="{95F999CE-7745-48AB-944B-0BB559BE359F}" srcOrd="0" destOrd="0" presId="urn:microsoft.com/office/officeart/2008/layout/VerticalCurvedList"/>
    <dgm:cxn modelId="{117802B8-58E0-428C-A3CF-2597CC6C3C2C}" type="presOf" srcId="{03CBEDE6-5DCF-4DC4-A1BF-4A9BC03AD787}" destId="{BD9C37BD-B8BA-4BB8-AE2B-57B347234E7D}" srcOrd="0" destOrd="0" presId="urn:microsoft.com/office/officeart/2008/layout/VerticalCurvedList"/>
    <dgm:cxn modelId="{A07D9BA8-43FB-4B1E-B959-1E8734EA4538}" srcId="{03CBEDE6-5DCF-4DC4-A1BF-4A9BC03AD787}" destId="{A37FB695-61D0-4CE9-BC95-4D0A62A494E8}" srcOrd="4" destOrd="0" parTransId="{D56D5DB1-3AF7-4B50-BA91-408E20CC150B}" sibTransId="{C20B751F-4A31-4061-B149-2B1E1FC45293}"/>
    <dgm:cxn modelId="{74CE7079-53C8-4C09-9B6A-D65227498836}" type="presOf" srcId="{3F04F617-34BA-4579-BF9D-ADE4B51BAE51}" destId="{920C0023-51DB-4722-AA27-D576AEA89164}" srcOrd="0" destOrd="0" presId="urn:microsoft.com/office/officeart/2008/layout/VerticalCurvedList"/>
    <dgm:cxn modelId="{E2EA5C02-2051-44C3-A73E-9AC8E5327B26}" type="presOf" srcId="{926EFB09-A775-4B28-A980-05D7A46A80E8}" destId="{6A59081B-491B-4A3A-BF51-83E3723707E8}" srcOrd="0" destOrd="0" presId="urn:microsoft.com/office/officeart/2008/layout/VerticalCurvedList"/>
    <dgm:cxn modelId="{2828A906-1644-477B-9590-76EBB7D37978}" srcId="{03CBEDE6-5DCF-4DC4-A1BF-4A9BC03AD787}" destId="{32D49290-AF29-4E74-9BB6-9023338EEFEE}" srcOrd="5" destOrd="0" parTransId="{D084B28D-DCEF-4457-B635-1E75F13FFDAD}" sibTransId="{440AECDB-6F63-4447-98DF-706DE251DB7A}"/>
    <dgm:cxn modelId="{14DA867B-2642-4D18-8A62-C873790686E4}" srcId="{03CBEDE6-5DCF-4DC4-A1BF-4A9BC03AD787}" destId="{5EF237A9-F411-42BF-81A0-F861F5B71457}" srcOrd="2" destOrd="0" parTransId="{E0733DBE-0281-4650-BC5D-4BDDC7FA3DB8}" sibTransId="{1E2BBC66-480A-4879-A450-4E1430C6AEE2}"/>
    <dgm:cxn modelId="{BCCD3AA5-4E25-4FAD-91F5-39AF1E4E6AFD}" srcId="{03CBEDE6-5DCF-4DC4-A1BF-4A9BC03AD787}" destId="{4824E37A-7A2E-4889-B9A4-C003118FFA49}" srcOrd="3" destOrd="0" parTransId="{1E96FD47-3833-4BE9-ADF0-99F520A82042}" sibTransId="{641B884B-2503-487A-A520-B3B0CC0D98D7}"/>
    <dgm:cxn modelId="{603AFBAF-5241-45D4-B99A-316E151B488F}" srcId="{03CBEDE6-5DCF-4DC4-A1BF-4A9BC03AD787}" destId="{8C768D82-CE9B-4FD4-85CA-0A4CF8F26F19}" srcOrd="1" destOrd="0" parTransId="{EC5509CE-7304-45EF-8057-07BFD86660C9}" sibTransId="{79FEF6C5-292B-44EA-B062-A52749B23126}"/>
    <dgm:cxn modelId="{59748C84-F0F9-4C2E-9126-E6240F51BB69}" type="presOf" srcId="{C2FC44E3-8275-4E8C-A361-C3DC66FAC61C}" destId="{C7E06BE5-7BE2-40E9-9A03-0428E3A5497A}" srcOrd="0" destOrd="0" presId="urn:microsoft.com/office/officeart/2008/layout/VerticalCurvedList"/>
    <dgm:cxn modelId="{02D3B78F-48D4-4589-854A-63C66694DC3C}" srcId="{03CBEDE6-5DCF-4DC4-A1BF-4A9BC03AD787}" destId="{C2FC44E3-8275-4E8C-A361-C3DC66FAC61C}" srcOrd="0" destOrd="0" parTransId="{BA34EABE-BC11-4000-B8AB-94D413654C28}" sibTransId="{926EFB09-A775-4B28-A980-05D7A46A80E8}"/>
    <dgm:cxn modelId="{73EC62F5-1D4A-4F98-8C64-2716EFECDF00}" type="presOf" srcId="{5EF237A9-F411-42BF-81A0-F861F5B71457}" destId="{6479C23C-AE98-4FDA-A49A-B54347D26B92}" srcOrd="0" destOrd="0" presId="urn:microsoft.com/office/officeart/2008/layout/VerticalCurvedList"/>
    <dgm:cxn modelId="{619BC608-D49A-424D-95AD-B7A58542AB1F}" type="presOf" srcId="{4824E37A-7A2E-4889-B9A4-C003118FFA49}" destId="{0E89A7BE-77D4-4B60-BD93-D1F88FFE9A9E}" srcOrd="0" destOrd="0" presId="urn:microsoft.com/office/officeart/2008/layout/VerticalCurvedList"/>
    <dgm:cxn modelId="{71556825-32A7-43A3-AB34-9A50DDCDF43F}" type="presOf" srcId="{8C768D82-CE9B-4FD4-85CA-0A4CF8F26F19}" destId="{ED827B6A-6592-43E3-9A62-63DE8C86E588}" srcOrd="0" destOrd="0" presId="urn:microsoft.com/office/officeart/2008/layout/VerticalCurvedList"/>
    <dgm:cxn modelId="{A3EDFDEA-C6F3-442B-8A7A-17FCE1103EBA}" srcId="{03CBEDE6-5DCF-4DC4-A1BF-4A9BC03AD787}" destId="{3F04F617-34BA-4579-BF9D-ADE4B51BAE51}" srcOrd="6" destOrd="0" parTransId="{B6E7353D-072B-43BE-A8F5-E8E6DDC84CD6}" sibTransId="{65D50834-9406-46E0-BDC9-BA9C37EDDFB7}"/>
    <dgm:cxn modelId="{8D70B6C1-BBCB-4480-B1FB-9B3792B405D8}" type="presParOf" srcId="{BD9C37BD-B8BA-4BB8-AE2B-57B347234E7D}" destId="{B067BDA9-F593-48EC-BC74-B8A9F81FDA5D}" srcOrd="0" destOrd="0" presId="urn:microsoft.com/office/officeart/2008/layout/VerticalCurvedList"/>
    <dgm:cxn modelId="{87D9DD7B-D70A-4C91-B706-F01597EDD516}" type="presParOf" srcId="{B067BDA9-F593-48EC-BC74-B8A9F81FDA5D}" destId="{7ABD5C2F-80D1-4778-B5E6-FE9621E1CA01}" srcOrd="0" destOrd="0" presId="urn:microsoft.com/office/officeart/2008/layout/VerticalCurvedList"/>
    <dgm:cxn modelId="{08BB9842-7049-4D85-884C-7D63D1488062}" type="presParOf" srcId="{7ABD5C2F-80D1-4778-B5E6-FE9621E1CA01}" destId="{0C12F536-CF04-439E-A234-6BC110D49463}" srcOrd="0" destOrd="0" presId="urn:microsoft.com/office/officeart/2008/layout/VerticalCurvedList"/>
    <dgm:cxn modelId="{4A2AFDF3-1F33-46DA-850E-7AC0AA677C22}" type="presParOf" srcId="{7ABD5C2F-80D1-4778-B5E6-FE9621E1CA01}" destId="{6A59081B-491B-4A3A-BF51-83E3723707E8}" srcOrd="1" destOrd="0" presId="urn:microsoft.com/office/officeart/2008/layout/VerticalCurvedList"/>
    <dgm:cxn modelId="{C15434E9-29B5-41B3-9660-939EB12BA377}" type="presParOf" srcId="{7ABD5C2F-80D1-4778-B5E6-FE9621E1CA01}" destId="{C6D882F0-D4F1-44F3-9CF8-D585AB57CBB9}" srcOrd="2" destOrd="0" presId="urn:microsoft.com/office/officeart/2008/layout/VerticalCurvedList"/>
    <dgm:cxn modelId="{43E6D881-2484-4C8B-B0FE-C22CC9F7F005}" type="presParOf" srcId="{7ABD5C2F-80D1-4778-B5E6-FE9621E1CA01}" destId="{0938B90C-DB2A-4E85-9DDD-734851AFD1D2}" srcOrd="3" destOrd="0" presId="urn:microsoft.com/office/officeart/2008/layout/VerticalCurvedList"/>
    <dgm:cxn modelId="{DBE97F7C-153A-4A5F-815B-4DD35AD2BDA6}" type="presParOf" srcId="{B067BDA9-F593-48EC-BC74-B8A9F81FDA5D}" destId="{C7E06BE5-7BE2-40E9-9A03-0428E3A5497A}" srcOrd="1" destOrd="0" presId="urn:microsoft.com/office/officeart/2008/layout/VerticalCurvedList"/>
    <dgm:cxn modelId="{AABFCC05-E03E-4A30-A943-C5A90394A474}" type="presParOf" srcId="{B067BDA9-F593-48EC-BC74-B8A9F81FDA5D}" destId="{31282695-20B9-432F-B638-5F41D37C1BCA}" srcOrd="2" destOrd="0" presId="urn:microsoft.com/office/officeart/2008/layout/VerticalCurvedList"/>
    <dgm:cxn modelId="{964BA414-EC8C-4EB1-8917-764E014295F1}" type="presParOf" srcId="{31282695-20B9-432F-B638-5F41D37C1BCA}" destId="{28E6C73E-B142-4D1F-8DC7-E1D660B5E908}" srcOrd="0" destOrd="0" presId="urn:microsoft.com/office/officeart/2008/layout/VerticalCurvedList"/>
    <dgm:cxn modelId="{C27BDA3F-8B28-47EE-AE48-2F79C6D0FBF3}" type="presParOf" srcId="{B067BDA9-F593-48EC-BC74-B8A9F81FDA5D}" destId="{ED827B6A-6592-43E3-9A62-63DE8C86E588}" srcOrd="3" destOrd="0" presId="urn:microsoft.com/office/officeart/2008/layout/VerticalCurvedList"/>
    <dgm:cxn modelId="{9ED2FD0D-65FF-49A8-8FB2-B0F915D416B4}" type="presParOf" srcId="{B067BDA9-F593-48EC-BC74-B8A9F81FDA5D}" destId="{6B814151-D9F6-4496-BB63-B0D605E780ED}" srcOrd="4" destOrd="0" presId="urn:microsoft.com/office/officeart/2008/layout/VerticalCurvedList"/>
    <dgm:cxn modelId="{6596A36A-D0C0-44E4-968B-58FE13D90BD5}" type="presParOf" srcId="{6B814151-D9F6-4496-BB63-B0D605E780ED}" destId="{B12A5065-DD08-47D3-B08A-E0D7B2224D76}" srcOrd="0" destOrd="0" presId="urn:microsoft.com/office/officeart/2008/layout/VerticalCurvedList"/>
    <dgm:cxn modelId="{5C80A289-2371-4F45-BFEC-4F4798E01226}" type="presParOf" srcId="{B067BDA9-F593-48EC-BC74-B8A9F81FDA5D}" destId="{6479C23C-AE98-4FDA-A49A-B54347D26B92}" srcOrd="5" destOrd="0" presId="urn:microsoft.com/office/officeart/2008/layout/VerticalCurvedList"/>
    <dgm:cxn modelId="{F2632895-3C74-44F1-A869-5032422C1354}" type="presParOf" srcId="{B067BDA9-F593-48EC-BC74-B8A9F81FDA5D}" destId="{D9EA26BD-2492-44BF-9E6C-7698D17E3247}" srcOrd="6" destOrd="0" presId="urn:microsoft.com/office/officeart/2008/layout/VerticalCurvedList"/>
    <dgm:cxn modelId="{8852918B-181C-4B48-834C-B3D5EC432155}" type="presParOf" srcId="{D9EA26BD-2492-44BF-9E6C-7698D17E3247}" destId="{FEE1ECC9-A674-4228-9D55-6D06E7F30D76}" srcOrd="0" destOrd="0" presId="urn:microsoft.com/office/officeart/2008/layout/VerticalCurvedList"/>
    <dgm:cxn modelId="{42B6E89E-2D5D-4C75-B536-B4F6B3EA6B54}" type="presParOf" srcId="{B067BDA9-F593-48EC-BC74-B8A9F81FDA5D}" destId="{0E89A7BE-77D4-4B60-BD93-D1F88FFE9A9E}" srcOrd="7" destOrd="0" presId="urn:microsoft.com/office/officeart/2008/layout/VerticalCurvedList"/>
    <dgm:cxn modelId="{A43EA76B-61D0-443E-91A2-3679CF30A086}" type="presParOf" srcId="{B067BDA9-F593-48EC-BC74-B8A9F81FDA5D}" destId="{B27873AD-45FF-43EE-9986-86F065BDAEC4}" srcOrd="8" destOrd="0" presId="urn:microsoft.com/office/officeart/2008/layout/VerticalCurvedList"/>
    <dgm:cxn modelId="{CA7F82E5-D2E6-4133-AC8F-7F7FD45511AB}" type="presParOf" srcId="{B27873AD-45FF-43EE-9986-86F065BDAEC4}" destId="{E2920547-6FB3-4278-AF01-3573C660A01B}" srcOrd="0" destOrd="0" presId="urn:microsoft.com/office/officeart/2008/layout/VerticalCurvedList"/>
    <dgm:cxn modelId="{5CDB1C50-2B0C-4965-BF80-534816437EE9}" type="presParOf" srcId="{B067BDA9-F593-48EC-BC74-B8A9F81FDA5D}" destId="{95F999CE-7745-48AB-944B-0BB559BE359F}" srcOrd="9" destOrd="0" presId="urn:microsoft.com/office/officeart/2008/layout/VerticalCurvedList"/>
    <dgm:cxn modelId="{7954BCAE-9A84-458E-A824-D09419B5A4B4}" type="presParOf" srcId="{B067BDA9-F593-48EC-BC74-B8A9F81FDA5D}" destId="{1B0D4AEF-F2F7-4A74-B050-1500E9E4C01F}" srcOrd="10" destOrd="0" presId="urn:microsoft.com/office/officeart/2008/layout/VerticalCurvedList"/>
    <dgm:cxn modelId="{473B2682-F877-4F9E-940C-7730FD70B6C9}" type="presParOf" srcId="{1B0D4AEF-F2F7-4A74-B050-1500E9E4C01F}" destId="{984257DF-AFA9-4E14-91F2-378CCDBB71EB}" srcOrd="0" destOrd="0" presId="urn:microsoft.com/office/officeart/2008/layout/VerticalCurvedList"/>
    <dgm:cxn modelId="{DF221BE9-0465-447E-B1B4-99EF95D7B239}" type="presParOf" srcId="{B067BDA9-F593-48EC-BC74-B8A9F81FDA5D}" destId="{65E3E082-19CC-41C6-9A38-4099CDF15A66}" srcOrd="11" destOrd="0" presId="urn:microsoft.com/office/officeart/2008/layout/VerticalCurvedList"/>
    <dgm:cxn modelId="{C1642EA7-CA73-4A5A-98DA-49F6A44925E8}" type="presParOf" srcId="{B067BDA9-F593-48EC-BC74-B8A9F81FDA5D}" destId="{7815C226-D2AE-4BF8-A3E0-FFB92B0971DE}" srcOrd="12" destOrd="0" presId="urn:microsoft.com/office/officeart/2008/layout/VerticalCurvedList"/>
    <dgm:cxn modelId="{31507027-B6C2-4AF1-9C3F-5F475F362A76}" type="presParOf" srcId="{7815C226-D2AE-4BF8-A3E0-FFB92B0971DE}" destId="{6EB474F9-558B-41C4-92FE-930B930057D6}" srcOrd="0" destOrd="0" presId="urn:microsoft.com/office/officeart/2008/layout/VerticalCurvedList"/>
    <dgm:cxn modelId="{FFF2B7A3-2507-4E47-AEA0-44C4FD653FB4}" type="presParOf" srcId="{B067BDA9-F593-48EC-BC74-B8A9F81FDA5D}" destId="{920C0023-51DB-4722-AA27-D576AEA89164}" srcOrd="13" destOrd="0" presId="urn:microsoft.com/office/officeart/2008/layout/VerticalCurvedList"/>
    <dgm:cxn modelId="{F03212F0-47F2-4189-A32B-2AC0B66ED715}" type="presParOf" srcId="{B067BDA9-F593-48EC-BC74-B8A9F81FDA5D}" destId="{EAD0E308-DEC4-40FB-9BDD-4A8E5563EF1F}" srcOrd="14" destOrd="0" presId="urn:microsoft.com/office/officeart/2008/layout/VerticalCurvedList"/>
    <dgm:cxn modelId="{371FEB81-E9F5-43C2-8A7A-DF39470A41BB}" type="presParOf" srcId="{EAD0E308-DEC4-40FB-9BDD-4A8E5563EF1F}" destId="{C4236227-1293-4F5B-A733-373846E3B50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AC7B2F2F-FE1E-4369-8587-F5B67F40964A}" type="doc">
      <dgm:prSet loTypeId="urn:microsoft.com/office/officeart/2005/8/layout/targe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B4AC027-F98F-45FF-84BC-39E6821B096C}">
      <dgm:prSet phldrT="[Текст]"/>
      <dgm:spPr/>
      <dgm:t>
        <a:bodyPr/>
        <a:lstStyle/>
        <a:p>
          <a:r>
            <a:rPr lang="ru-RU" dirty="0" smtClean="0"/>
            <a:t>Национальные барьеры возникают между представителями двух разных культур</a:t>
          </a:r>
          <a:endParaRPr lang="ru-RU" dirty="0"/>
        </a:p>
      </dgm:t>
    </dgm:pt>
    <dgm:pt modelId="{6B291F7C-BFE3-4217-8BF5-58555332FE36}" type="parTrans" cxnId="{CF80AAF6-A39A-4271-9D2B-31F4F3415D36}">
      <dgm:prSet/>
      <dgm:spPr/>
      <dgm:t>
        <a:bodyPr/>
        <a:lstStyle/>
        <a:p>
          <a:endParaRPr lang="ru-RU"/>
        </a:p>
      </dgm:t>
    </dgm:pt>
    <dgm:pt modelId="{31AD6627-1492-4859-A8C0-96C314A00D4A}" type="sibTrans" cxnId="{CF80AAF6-A39A-4271-9D2B-31F4F3415D36}">
      <dgm:prSet/>
      <dgm:spPr/>
      <dgm:t>
        <a:bodyPr/>
        <a:lstStyle/>
        <a:p>
          <a:endParaRPr lang="ru-RU"/>
        </a:p>
      </dgm:t>
    </dgm:pt>
    <dgm:pt modelId="{221465BE-FB32-4FB1-AF77-B544A4829A19}">
      <dgm:prSet phldrT="[Текст]"/>
      <dgm:spPr/>
      <dgm:t>
        <a:bodyPr/>
        <a:lstStyle/>
        <a:p>
          <a:r>
            <a:rPr lang="ru-RU" dirty="0" smtClean="0"/>
            <a:t>Религиозные барьеры – это проявление в деловом общении </a:t>
          </a:r>
          <a:r>
            <a:rPr lang="ru-RU" dirty="0" err="1" smtClean="0"/>
            <a:t>религиознои</a:t>
          </a:r>
          <a:r>
            <a:rPr lang="ru-RU" dirty="0" smtClean="0"/>
            <a:t>̆ неприязни</a:t>
          </a:r>
          <a:endParaRPr lang="ru-RU" dirty="0"/>
        </a:p>
      </dgm:t>
    </dgm:pt>
    <dgm:pt modelId="{32F31B0C-7B55-4D13-9F13-1E4297B1880C}" type="parTrans" cxnId="{0E09DA46-A591-40F2-9AD7-E1B0904BD245}">
      <dgm:prSet/>
      <dgm:spPr/>
      <dgm:t>
        <a:bodyPr/>
        <a:lstStyle/>
        <a:p>
          <a:endParaRPr lang="ru-RU"/>
        </a:p>
      </dgm:t>
    </dgm:pt>
    <dgm:pt modelId="{9165A0F4-F050-4608-B1F8-EBBB7C059139}" type="sibTrans" cxnId="{0E09DA46-A591-40F2-9AD7-E1B0904BD245}">
      <dgm:prSet/>
      <dgm:spPr/>
      <dgm:t>
        <a:bodyPr/>
        <a:lstStyle/>
        <a:p>
          <a:endParaRPr lang="ru-RU"/>
        </a:p>
      </dgm:t>
    </dgm:pt>
    <dgm:pt modelId="{3DBD9E33-484F-4B9E-86E0-11D492FDD6E5}">
      <dgm:prSet phldrT="[Текст]"/>
      <dgm:spPr/>
      <dgm:t>
        <a:bodyPr/>
        <a:lstStyle/>
        <a:p>
          <a:r>
            <a:rPr lang="ru-RU" dirty="0" smtClean="0"/>
            <a:t>Этические барьеры – результат несовпадения этических </a:t>
          </a:r>
          <a:r>
            <a:rPr lang="ru-RU" dirty="0" err="1" smtClean="0"/>
            <a:t>ценностеи</a:t>
          </a:r>
          <a:r>
            <a:rPr lang="ru-RU" dirty="0" smtClean="0"/>
            <a:t>̆ и норм собеседников</a:t>
          </a:r>
          <a:endParaRPr lang="ru-RU" dirty="0"/>
        </a:p>
      </dgm:t>
    </dgm:pt>
    <dgm:pt modelId="{2F514D63-D7D7-4EEE-848D-5EA7F587D8CE}" type="parTrans" cxnId="{50038D82-1517-4EB4-91F5-70F0DE94C506}">
      <dgm:prSet/>
      <dgm:spPr/>
      <dgm:t>
        <a:bodyPr/>
        <a:lstStyle/>
        <a:p>
          <a:endParaRPr lang="ru-RU"/>
        </a:p>
      </dgm:t>
    </dgm:pt>
    <dgm:pt modelId="{FFDB3CF4-11D8-4B25-A857-5C7C23210BCA}" type="sibTrans" cxnId="{50038D82-1517-4EB4-91F5-70F0DE94C506}">
      <dgm:prSet/>
      <dgm:spPr/>
      <dgm:t>
        <a:bodyPr/>
        <a:lstStyle/>
        <a:p>
          <a:endParaRPr lang="ru-RU"/>
        </a:p>
      </dgm:t>
    </dgm:pt>
    <dgm:pt modelId="{342D3127-2DB9-4749-BBFD-89FED5E4306B}">
      <dgm:prSet phldrT="[Текст]"/>
      <dgm:spPr/>
      <dgm:t>
        <a:bodyPr/>
        <a:lstStyle/>
        <a:p>
          <a:r>
            <a:rPr lang="ru-RU" dirty="0" smtClean="0"/>
            <a:t>Эстетические барьеры – проявляются в несовпадении вкусов, манер, взглядов собеседников на эстетическую составляющую</a:t>
          </a:r>
          <a:endParaRPr lang="ru-RU" dirty="0"/>
        </a:p>
      </dgm:t>
    </dgm:pt>
    <dgm:pt modelId="{5E52102A-C057-4865-B8F8-B60D664DDF11}" type="parTrans" cxnId="{9CE53AC1-24E9-4C28-BB95-A36F9016DCC6}">
      <dgm:prSet/>
      <dgm:spPr/>
      <dgm:t>
        <a:bodyPr/>
        <a:lstStyle/>
        <a:p>
          <a:endParaRPr lang="ru-RU"/>
        </a:p>
      </dgm:t>
    </dgm:pt>
    <dgm:pt modelId="{F2A29787-6D5E-44DC-84D2-9D113C02C892}" type="sibTrans" cxnId="{9CE53AC1-24E9-4C28-BB95-A36F9016DCC6}">
      <dgm:prSet/>
      <dgm:spPr/>
      <dgm:t>
        <a:bodyPr/>
        <a:lstStyle/>
        <a:p>
          <a:endParaRPr lang="ru-RU"/>
        </a:p>
      </dgm:t>
    </dgm:pt>
    <dgm:pt modelId="{870DC16B-E48E-4C34-A275-33324C51C3E8}" type="pres">
      <dgm:prSet presAssocID="{AC7B2F2F-FE1E-4369-8587-F5B67F40964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B32A8B-EACB-45C5-A815-5E3D601A1F70}" type="pres">
      <dgm:prSet presAssocID="{4B4AC027-F98F-45FF-84BC-39E6821B096C}" presName="circle1" presStyleLbl="node1" presStyleIdx="0" presStyleCnt="4"/>
      <dgm:spPr/>
    </dgm:pt>
    <dgm:pt modelId="{DDE726BA-C44F-42FB-BFC0-4148F9D3E51C}" type="pres">
      <dgm:prSet presAssocID="{4B4AC027-F98F-45FF-84BC-39E6821B096C}" presName="space" presStyleCnt="0"/>
      <dgm:spPr/>
    </dgm:pt>
    <dgm:pt modelId="{CB4C5C65-EFCA-47B8-A751-69467E2ECCE3}" type="pres">
      <dgm:prSet presAssocID="{4B4AC027-F98F-45FF-84BC-39E6821B096C}" presName="rect1" presStyleLbl="alignAcc1" presStyleIdx="0" presStyleCnt="4"/>
      <dgm:spPr/>
      <dgm:t>
        <a:bodyPr/>
        <a:lstStyle/>
        <a:p>
          <a:endParaRPr lang="ru-RU"/>
        </a:p>
      </dgm:t>
    </dgm:pt>
    <dgm:pt modelId="{BC899065-BDE8-4EA6-9A1A-F4A182530007}" type="pres">
      <dgm:prSet presAssocID="{221465BE-FB32-4FB1-AF77-B544A4829A19}" presName="vertSpace2" presStyleLbl="node1" presStyleIdx="0" presStyleCnt="4"/>
      <dgm:spPr/>
    </dgm:pt>
    <dgm:pt modelId="{2BAEA468-C7B1-4BAB-B440-71EE8BACC5A9}" type="pres">
      <dgm:prSet presAssocID="{221465BE-FB32-4FB1-AF77-B544A4829A19}" presName="circle2" presStyleLbl="node1" presStyleIdx="1" presStyleCnt="4"/>
      <dgm:spPr/>
    </dgm:pt>
    <dgm:pt modelId="{67DCF6F9-2A1A-4E71-ACE2-5340FC2A50F9}" type="pres">
      <dgm:prSet presAssocID="{221465BE-FB32-4FB1-AF77-B544A4829A19}" presName="rect2" presStyleLbl="alignAcc1" presStyleIdx="1" presStyleCnt="4"/>
      <dgm:spPr/>
      <dgm:t>
        <a:bodyPr/>
        <a:lstStyle/>
        <a:p>
          <a:endParaRPr lang="ru-RU"/>
        </a:p>
      </dgm:t>
    </dgm:pt>
    <dgm:pt modelId="{F2CD7204-F496-4533-ADAA-7972953AB1D1}" type="pres">
      <dgm:prSet presAssocID="{3DBD9E33-484F-4B9E-86E0-11D492FDD6E5}" presName="vertSpace3" presStyleLbl="node1" presStyleIdx="1" presStyleCnt="4"/>
      <dgm:spPr/>
    </dgm:pt>
    <dgm:pt modelId="{D14F2655-2240-4F82-B80C-81D4D0CDE9F7}" type="pres">
      <dgm:prSet presAssocID="{3DBD9E33-484F-4B9E-86E0-11D492FDD6E5}" presName="circle3" presStyleLbl="node1" presStyleIdx="2" presStyleCnt="4"/>
      <dgm:spPr/>
    </dgm:pt>
    <dgm:pt modelId="{A2F0130C-3D5B-4FB4-92F5-69D6FC5790C5}" type="pres">
      <dgm:prSet presAssocID="{3DBD9E33-484F-4B9E-86E0-11D492FDD6E5}" presName="rect3" presStyleLbl="alignAcc1" presStyleIdx="2" presStyleCnt="4"/>
      <dgm:spPr/>
      <dgm:t>
        <a:bodyPr/>
        <a:lstStyle/>
        <a:p>
          <a:endParaRPr lang="ru-RU"/>
        </a:p>
      </dgm:t>
    </dgm:pt>
    <dgm:pt modelId="{BD627E8E-BF5B-462A-B5B8-1D8F739A8EB9}" type="pres">
      <dgm:prSet presAssocID="{342D3127-2DB9-4749-BBFD-89FED5E4306B}" presName="vertSpace4" presStyleLbl="node1" presStyleIdx="2" presStyleCnt="4"/>
      <dgm:spPr/>
    </dgm:pt>
    <dgm:pt modelId="{CBB219E2-A9E7-4DCB-AA92-39E6D6174E0E}" type="pres">
      <dgm:prSet presAssocID="{342D3127-2DB9-4749-BBFD-89FED5E4306B}" presName="circle4" presStyleLbl="node1" presStyleIdx="3" presStyleCnt="4"/>
      <dgm:spPr/>
    </dgm:pt>
    <dgm:pt modelId="{D0CB878E-29D2-4483-A092-7B7E840C56EF}" type="pres">
      <dgm:prSet presAssocID="{342D3127-2DB9-4749-BBFD-89FED5E4306B}" presName="rect4" presStyleLbl="alignAcc1" presStyleIdx="3" presStyleCnt="4"/>
      <dgm:spPr/>
      <dgm:t>
        <a:bodyPr/>
        <a:lstStyle/>
        <a:p>
          <a:endParaRPr lang="ru-RU"/>
        </a:p>
      </dgm:t>
    </dgm:pt>
    <dgm:pt modelId="{1F5C15DE-6E46-449D-94BA-7FAE8991CE53}" type="pres">
      <dgm:prSet presAssocID="{4B4AC027-F98F-45FF-84BC-39E6821B096C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D42FA1-9595-447B-913E-849A69EB8342}" type="pres">
      <dgm:prSet presAssocID="{221465BE-FB32-4FB1-AF77-B544A4829A19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45E285-BABF-4231-9EF8-DD5D9F5CF751}" type="pres">
      <dgm:prSet presAssocID="{3DBD9E33-484F-4B9E-86E0-11D492FDD6E5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CA3DA0-09E8-4A37-851A-63016DD9B1D9}" type="pres">
      <dgm:prSet presAssocID="{342D3127-2DB9-4749-BBFD-89FED5E4306B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CE53AC1-24E9-4C28-BB95-A36F9016DCC6}" srcId="{AC7B2F2F-FE1E-4369-8587-F5B67F40964A}" destId="{342D3127-2DB9-4749-BBFD-89FED5E4306B}" srcOrd="3" destOrd="0" parTransId="{5E52102A-C057-4865-B8F8-B60D664DDF11}" sibTransId="{F2A29787-6D5E-44DC-84D2-9D113C02C892}"/>
    <dgm:cxn modelId="{9A10AB37-AFFD-4102-903B-8D8A9C32D158}" type="presOf" srcId="{3DBD9E33-484F-4B9E-86E0-11D492FDD6E5}" destId="{8F45E285-BABF-4231-9EF8-DD5D9F5CF751}" srcOrd="1" destOrd="0" presId="urn:microsoft.com/office/officeart/2005/8/layout/target3"/>
    <dgm:cxn modelId="{CF80AAF6-A39A-4271-9D2B-31F4F3415D36}" srcId="{AC7B2F2F-FE1E-4369-8587-F5B67F40964A}" destId="{4B4AC027-F98F-45FF-84BC-39E6821B096C}" srcOrd="0" destOrd="0" parTransId="{6B291F7C-BFE3-4217-8BF5-58555332FE36}" sibTransId="{31AD6627-1492-4859-A8C0-96C314A00D4A}"/>
    <dgm:cxn modelId="{A96B68CA-74C9-4ADC-A551-E4B45E109381}" type="presOf" srcId="{4B4AC027-F98F-45FF-84BC-39E6821B096C}" destId="{CB4C5C65-EFCA-47B8-A751-69467E2ECCE3}" srcOrd="0" destOrd="0" presId="urn:microsoft.com/office/officeart/2005/8/layout/target3"/>
    <dgm:cxn modelId="{DE9F97D4-8DC8-4A6B-9A5F-E2967245CF5B}" type="presOf" srcId="{AC7B2F2F-FE1E-4369-8587-F5B67F40964A}" destId="{870DC16B-E48E-4C34-A275-33324C51C3E8}" srcOrd="0" destOrd="0" presId="urn:microsoft.com/office/officeart/2005/8/layout/target3"/>
    <dgm:cxn modelId="{F1B3151A-1196-4D06-BEC1-388FA0449854}" type="presOf" srcId="{342D3127-2DB9-4749-BBFD-89FED5E4306B}" destId="{D0CB878E-29D2-4483-A092-7B7E840C56EF}" srcOrd="0" destOrd="0" presId="urn:microsoft.com/office/officeart/2005/8/layout/target3"/>
    <dgm:cxn modelId="{75B54F60-5F04-4F56-8F09-F19AAE56A774}" type="presOf" srcId="{4B4AC027-F98F-45FF-84BC-39E6821B096C}" destId="{1F5C15DE-6E46-449D-94BA-7FAE8991CE53}" srcOrd="1" destOrd="0" presId="urn:microsoft.com/office/officeart/2005/8/layout/target3"/>
    <dgm:cxn modelId="{0E09DA46-A591-40F2-9AD7-E1B0904BD245}" srcId="{AC7B2F2F-FE1E-4369-8587-F5B67F40964A}" destId="{221465BE-FB32-4FB1-AF77-B544A4829A19}" srcOrd="1" destOrd="0" parTransId="{32F31B0C-7B55-4D13-9F13-1E4297B1880C}" sibTransId="{9165A0F4-F050-4608-B1F8-EBBB7C059139}"/>
    <dgm:cxn modelId="{331471A0-BE7A-46F9-A2DA-5829C8E9CEFD}" type="presOf" srcId="{221465BE-FB32-4FB1-AF77-B544A4829A19}" destId="{67DCF6F9-2A1A-4E71-ACE2-5340FC2A50F9}" srcOrd="0" destOrd="0" presId="urn:microsoft.com/office/officeart/2005/8/layout/target3"/>
    <dgm:cxn modelId="{B919F086-360D-4A1B-A2E4-22B72B0B66B1}" type="presOf" srcId="{3DBD9E33-484F-4B9E-86E0-11D492FDD6E5}" destId="{A2F0130C-3D5B-4FB4-92F5-69D6FC5790C5}" srcOrd="0" destOrd="0" presId="urn:microsoft.com/office/officeart/2005/8/layout/target3"/>
    <dgm:cxn modelId="{50038D82-1517-4EB4-91F5-70F0DE94C506}" srcId="{AC7B2F2F-FE1E-4369-8587-F5B67F40964A}" destId="{3DBD9E33-484F-4B9E-86E0-11D492FDD6E5}" srcOrd="2" destOrd="0" parTransId="{2F514D63-D7D7-4EEE-848D-5EA7F587D8CE}" sibTransId="{FFDB3CF4-11D8-4B25-A857-5C7C23210BCA}"/>
    <dgm:cxn modelId="{CAA7BC1D-C257-4BAF-8F86-9E96955A08F1}" type="presOf" srcId="{221465BE-FB32-4FB1-AF77-B544A4829A19}" destId="{C7D42FA1-9595-447B-913E-849A69EB8342}" srcOrd="1" destOrd="0" presId="urn:microsoft.com/office/officeart/2005/8/layout/target3"/>
    <dgm:cxn modelId="{61878EDA-8BF2-403D-9340-E85198E8BD64}" type="presOf" srcId="{342D3127-2DB9-4749-BBFD-89FED5E4306B}" destId="{32CA3DA0-09E8-4A37-851A-63016DD9B1D9}" srcOrd="1" destOrd="0" presId="urn:microsoft.com/office/officeart/2005/8/layout/target3"/>
    <dgm:cxn modelId="{AF017A91-C879-4C2A-B565-F4FB061F2815}" type="presParOf" srcId="{870DC16B-E48E-4C34-A275-33324C51C3E8}" destId="{6AB32A8B-EACB-45C5-A815-5E3D601A1F70}" srcOrd="0" destOrd="0" presId="urn:microsoft.com/office/officeart/2005/8/layout/target3"/>
    <dgm:cxn modelId="{88814A1E-5676-4D07-AAEC-45BB9C8B5819}" type="presParOf" srcId="{870DC16B-E48E-4C34-A275-33324C51C3E8}" destId="{DDE726BA-C44F-42FB-BFC0-4148F9D3E51C}" srcOrd="1" destOrd="0" presId="urn:microsoft.com/office/officeart/2005/8/layout/target3"/>
    <dgm:cxn modelId="{2928777C-FB24-4479-BDBA-36A4036F8C1D}" type="presParOf" srcId="{870DC16B-E48E-4C34-A275-33324C51C3E8}" destId="{CB4C5C65-EFCA-47B8-A751-69467E2ECCE3}" srcOrd="2" destOrd="0" presId="urn:microsoft.com/office/officeart/2005/8/layout/target3"/>
    <dgm:cxn modelId="{CE1766A8-9917-4517-BA60-0BCF3798511E}" type="presParOf" srcId="{870DC16B-E48E-4C34-A275-33324C51C3E8}" destId="{BC899065-BDE8-4EA6-9A1A-F4A182530007}" srcOrd="3" destOrd="0" presId="urn:microsoft.com/office/officeart/2005/8/layout/target3"/>
    <dgm:cxn modelId="{C90B2AC2-7B3D-4FDC-807F-E2668339FC26}" type="presParOf" srcId="{870DC16B-E48E-4C34-A275-33324C51C3E8}" destId="{2BAEA468-C7B1-4BAB-B440-71EE8BACC5A9}" srcOrd="4" destOrd="0" presId="urn:microsoft.com/office/officeart/2005/8/layout/target3"/>
    <dgm:cxn modelId="{60D15628-81A8-47D0-B7E8-59CDD5886E71}" type="presParOf" srcId="{870DC16B-E48E-4C34-A275-33324C51C3E8}" destId="{67DCF6F9-2A1A-4E71-ACE2-5340FC2A50F9}" srcOrd="5" destOrd="0" presId="urn:microsoft.com/office/officeart/2005/8/layout/target3"/>
    <dgm:cxn modelId="{AEE55D36-0D45-440E-BAEA-976CC1A6C51A}" type="presParOf" srcId="{870DC16B-E48E-4C34-A275-33324C51C3E8}" destId="{F2CD7204-F496-4533-ADAA-7972953AB1D1}" srcOrd="6" destOrd="0" presId="urn:microsoft.com/office/officeart/2005/8/layout/target3"/>
    <dgm:cxn modelId="{2F1928BD-E1E6-436E-9F6D-40B1703D2F8A}" type="presParOf" srcId="{870DC16B-E48E-4C34-A275-33324C51C3E8}" destId="{D14F2655-2240-4F82-B80C-81D4D0CDE9F7}" srcOrd="7" destOrd="0" presId="urn:microsoft.com/office/officeart/2005/8/layout/target3"/>
    <dgm:cxn modelId="{AB1FD236-1CDF-4DB4-B803-1930B798D156}" type="presParOf" srcId="{870DC16B-E48E-4C34-A275-33324C51C3E8}" destId="{A2F0130C-3D5B-4FB4-92F5-69D6FC5790C5}" srcOrd="8" destOrd="0" presId="urn:microsoft.com/office/officeart/2005/8/layout/target3"/>
    <dgm:cxn modelId="{555A3F66-C691-422A-BF8A-379BFE1D27CD}" type="presParOf" srcId="{870DC16B-E48E-4C34-A275-33324C51C3E8}" destId="{BD627E8E-BF5B-462A-B5B8-1D8F739A8EB9}" srcOrd="9" destOrd="0" presId="urn:microsoft.com/office/officeart/2005/8/layout/target3"/>
    <dgm:cxn modelId="{ABD78EF0-53AD-44DE-8B14-B1CDE4CB80F7}" type="presParOf" srcId="{870DC16B-E48E-4C34-A275-33324C51C3E8}" destId="{CBB219E2-A9E7-4DCB-AA92-39E6D6174E0E}" srcOrd="10" destOrd="0" presId="urn:microsoft.com/office/officeart/2005/8/layout/target3"/>
    <dgm:cxn modelId="{1C7EC021-91FB-4509-B052-FC4A6EC99781}" type="presParOf" srcId="{870DC16B-E48E-4C34-A275-33324C51C3E8}" destId="{D0CB878E-29D2-4483-A092-7B7E840C56EF}" srcOrd="11" destOrd="0" presId="urn:microsoft.com/office/officeart/2005/8/layout/target3"/>
    <dgm:cxn modelId="{117EE0D3-F734-4A00-81F3-FD9003FC7101}" type="presParOf" srcId="{870DC16B-E48E-4C34-A275-33324C51C3E8}" destId="{1F5C15DE-6E46-449D-94BA-7FAE8991CE53}" srcOrd="12" destOrd="0" presId="urn:microsoft.com/office/officeart/2005/8/layout/target3"/>
    <dgm:cxn modelId="{3FE94124-F291-4B90-99D0-D3ADAAF08493}" type="presParOf" srcId="{870DC16B-E48E-4C34-A275-33324C51C3E8}" destId="{C7D42FA1-9595-447B-913E-849A69EB8342}" srcOrd="13" destOrd="0" presId="urn:microsoft.com/office/officeart/2005/8/layout/target3"/>
    <dgm:cxn modelId="{C73C6B76-FB1E-4D79-9A9C-3315E26D5D2A}" type="presParOf" srcId="{870DC16B-E48E-4C34-A275-33324C51C3E8}" destId="{8F45E285-BABF-4231-9EF8-DD5D9F5CF751}" srcOrd="14" destOrd="0" presId="urn:microsoft.com/office/officeart/2005/8/layout/target3"/>
    <dgm:cxn modelId="{E7CFA41A-9F07-4595-9F16-572F5AC181F1}" type="presParOf" srcId="{870DC16B-E48E-4C34-A275-33324C51C3E8}" destId="{32CA3DA0-09E8-4A37-851A-63016DD9B1D9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0B1BA7-D0A5-4CD8-AE8E-FB583872ABC1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73EA84-B340-4A66-BBA8-E562258A1AB9}">
      <dgm:prSet phldrT="[Текст]" custT="1"/>
      <dgm:spPr/>
      <dgm:t>
        <a:bodyPr/>
        <a:lstStyle/>
        <a:p>
          <a:r>
            <a:rPr lang="ru-RU" sz="1800" b="1" i="1" dirty="0" smtClean="0"/>
            <a:t>Зарождение идеи</a:t>
          </a:r>
          <a:endParaRPr lang="ru-RU" sz="1800" b="1" i="1" dirty="0"/>
        </a:p>
      </dgm:t>
    </dgm:pt>
    <dgm:pt modelId="{41811F56-7A39-4042-BFC3-F299CF48EA7F}" type="parTrans" cxnId="{A4E14154-8F36-4BF6-9330-3E79D5B54AD0}">
      <dgm:prSet/>
      <dgm:spPr/>
      <dgm:t>
        <a:bodyPr/>
        <a:lstStyle/>
        <a:p>
          <a:endParaRPr lang="ru-RU" sz="1800" b="1" i="1"/>
        </a:p>
      </dgm:t>
    </dgm:pt>
    <dgm:pt modelId="{8E7B1424-C88F-4D3A-B6DE-213C481C1007}" type="sibTrans" cxnId="{A4E14154-8F36-4BF6-9330-3E79D5B54AD0}">
      <dgm:prSet/>
      <dgm:spPr/>
      <dgm:t>
        <a:bodyPr/>
        <a:lstStyle/>
        <a:p>
          <a:endParaRPr lang="ru-RU" sz="1800" b="1" i="1"/>
        </a:p>
      </dgm:t>
    </dgm:pt>
    <dgm:pt modelId="{806C83D9-2E89-4A8D-8ACE-1BDFBA1C6C9F}">
      <dgm:prSet phldrT="[Текст]" custT="1"/>
      <dgm:spPr/>
      <dgm:t>
        <a:bodyPr/>
        <a:lstStyle/>
        <a:p>
          <a:r>
            <a:rPr lang="ru-RU" sz="1800" b="1" i="1" dirty="0" smtClean="0"/>
            <a:t>Кодирование и выбор канала</a:t>
          </a:r>
          <a:endParaRPr lang="ru-RU" sz="1800" b="1" i="1" dirty="0"/>
        </a:p>
      </dgm:t>
    </dgm:pt>
    <dgm:pt modelId="{D40EC799-B5B1-42A8-8F1D-062A5910148A}" type="parTrans" cxnId="{C27C5A3B-2036-4541-AF71-4E9D5C20D314}">
      <dgm:prSet/>
      <dgm:spPr/>
      <dgm:t>
        <a:bodyPr/>
        <a:lstStyle/>
        <a:p>
          <a:endParaRPr lang="ru-RU" sz="1800" b="1" i="1"/>
        </a:p>
      </dgm:t>
    </dgm:pt>
    <dgm:pt modelId="{92BF007A-A64C-4501-A8EB-FD794650D8F3}" type="sibTrans" cxnId="{C27C5A3B-2036-4541-AF71-4E9D5C20D314}">
      <dgm:prSet/>
      <dgm:spPr/>
      <dgm:t>
        <a:bodyPr/>
        <a:lstStyle/>
        <a:p>
          <a:endParaRPr lang="ru-RU" sz="1800" b="1" i="1"/>
        </a:p>
      </dgm:t>
    </dgm:pt>
    <dgm:pt modelId="{86EE8C49-29B6-4410-BC3E-92241A0A4D38}">
      <dgm:prSet phldrT="[Текст]" custT="1"/>
      <dgm:spPr/>
      <dgm:t>
        <a:bodyPr/>
        <a:lstStyle/>
        <a:p>
          <a:r>
            <a:rPr lang="ru-RU" sz="1800" b="1" i="1" dirty="0" smtClean="0"/>
            <a:t>Передача</a:t>
          </a:r>
          <a:endParaRPr lang="ru-RU" sz="1800" b="1" i="1" dirty="0"/>
        </a:p>
      </dgm:t>
    </dgm:pt>
    <dgm:pt modelId="{4D266070-10E9-42E1-9A40-F07F6386BF4E}" type="parTrans" cxnId="{D87B406F-8756-4805-ABEA-30C8B024FFC2}">
      <dgm:prSet/>
      <dgm:spPr/>
      <dgm:t>
        <a:bodyPr/>
        <a:lstStyle/>
        <a:p>
          <a:endParaRPr lang="ru-RU" sz="1800" b="1" i="1"/>
        </a:p>
      </dgm:t>
    </dgm:pt>
    <dgm:pt modelId="{78AF74E6-9933-4F28-AC18-AB28F25C2A5F}" type="sibTrans" cxnId="{D87B406F-8756-4805-ABEA-30C8B024FFC2}">
      <dgm:prSet/>
      <dgm:spPr/>
      <dgm:t>
        <a:bodyPr/>
        <a:lstStyle/>
        <a:p>
          <a:endParaRPr lang="ru-RU" sz="1800" b="1" i="1"/>
        </a:p>
      </dgm:t>
    </dgm:pt>
    <dgm:pt modelId="{1F99FE7C-D779-41C2-A8EC-492FA7A26838}">
      <dgm:prSet phldrT="[Текст]" custT="1"/>
      <dgm:spPr/>
      <dgm:t>
        <a:bodyPr/>
        <a:lstStyle/>
        <a:p>
          <a:r>
            <a:rPr lang="ru-RU" sz="1800" b="1" i="1" dirty="0" smtClean="0"/>
            <a:t>Помехи (Шум)</a:t>
          </a:r>
          <a:endParaRPr lang="ru-RU" sz="1800" b="1" i="1" dirty="0"/>
        </a:p>
      </dgm:t>
    </dgm:pt>
    <dgm:pt modelId="{DE780E3F-9934-4031-A52F-82B0A22103E7}" type="parTrans" cxnId="{01F0F876-5D7C-4048-A1AC-39FA685294B4}">
      <dgm:prSet/>
      <dgm:spPr/>
      <dgm:t>
        <a:bodyPr/>
        <a:lstStyle/>
        <a:p>
          <a:endParaRPr lang="ru-RU" sz="1800" b="1" i="1"/>
        </a:p>
      </dgm:t>
    </dgm:pt>
    <dgm:pt modelId="{2B9072B7-5E53-48D3-84D9-22682F3E9B47}" type="sibTrans" cxnId="{01F0F876-5D7C-4048-A1AC-39FA685294B4}">
      <dgm:prSet/>
      <dgm:spPr/>
      <dgm:t>
        <a:bodyPr/>
        <a:lstStyle/>
        <a:p>
          <a:endParaRPr lang="ru-RU" sz="1800" b="1" i="1"/>
        </a:p>
      </dgm:t>
    </dgm:pt>
    <dgm:pt modelId="{0D1DFE0A-8EC8-433F-BAA0-63AA075F3193}">
      <dgm:prSet phldrT="[Текст]" custT="1"/>
      <dgm:spPr/>
      <dgm:t>
        <a:bodyPr/>
        <a:lstStyle/>
        <a:p>
          <a:r>
            <a:rPr lang="ru-RU" sz="1800" b="1" i="1" dirty="0" smtClean="0"/>
            <a:t>Декодирование</a:t>
          </a:r>
          <a:endParaRPr lang="ru-RU" sz="1800" b="1" i="1" dirty="0"/>
        </a:p>
      </dgm:t>
    </dgm:pt>
    <dgm:pt modelId="{69371FAD-4CE6-40A8-906C-248B58D2C827}" type="parTrans" cxnId="{A8FD095A-3E89-4930-AD07-7394576626BC}">
      <dgm:prSet/>
      <dgm:spPr/>
      <dgm:t>
        <a:bodyPr/>
        <a:lstStyle/>
        <a:p>
          <a:endParaRPr lang="ru-RU" sz="1800" b="1" i="1"/>
        </a:p>
      </dgm:t>
    </dgm:pt>
    <dgm:pt modelId="{C915C8D3-4C3D-432E-AFAD-52921FC43609}" type="sibTrans" cxnId="{A8FD095A-3E89-4930-AD07-7394576626BC}">
      <dgm:prSet/>
      <dgm:spPr/>
      <dgm:t>
        <a:bodyPr/>
        <a:lstStyle/>
        <a:p>
          <a:endParaRPr lang="ru-RU" sz="1800" b="1" i="1"/>
        </a:p>
      </dgm:t>
    </dgm:pt>
    <dgm:pt modelId="{676224AE-BA50-4597-A584-ADB695DB3DE4}">
      <dgm:prSet phldrT="[Текст]" custT="1"/>
      <dgm:spPr/>
      <dgm:t>
        <a:bodyPr/>
        <a:lstStyle/>
        <a:p>
          <a:r>
            <a:rPr lang="ru-RU" sz="1800" b="1" i="1" dirty="0" smtClean="0"/>
            <a:t>Обратная связь</a:t>
          </a:r>
          <a:endParaRPr lang="ru-RU" sz="1800" b="1" i="1" dirty="0"/>
        </a:p>
      </dgm:t>
    </dgm:pt>
    <dgm:pt modelId="{AFCAFB1F-CF29-4D24-99A5-DA345AD9A8C5}" type="parTrans" cxnId="{66B7201E-21E4-4E95-A676-873D5F83B958}">
      <dgm:prSet/>
      <dgm:spPr/>
      <dgm:t>
        <a:bodyPr/>
        <a:lstStyle/>
        <a:p>
          <a:endParaRPr lang="ru-RU" sz="1800" b="1" i="1"/>
        </a:p>
      </dgm:t>
    </dgm:pt>
    <dgm:pt modelId="{E3C9D6BE-7177-47A9-B0C6-EE497273F808}" type="sibTrans" cxnId="{66B7201E-21E4-4E95-A676-873D5F83B958}">
      <dgm:prSet/>
      <dgm:spPr/>
      <dgm:t>
        <a:bodyPr/>
        <a:lstStyle/>
        <a:p>
          <a:endParaRPr lang="ru-RU" sz="1800" b="1" i="1"/>
        </a:p>
      </dgm:t>
    </dgm:pt>
    <dgm:pt modelId="{81F1AF63-2E50-403C-A39A-6FF018E461B4}" type="pres">
      <dgm:prSet presAssocID="{DF0B1BA7-D0A5-4CD8-AE8E-FB583872ABC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9F952BCF-7176-4228-A8EC-5EE7B5E57F67}" type="pres">
      <dgm:prSet presAssocID="{3973EA84-B340-4A66-BBA8-E562258A1AB9}" presName="composite" presStyleCnt="0"/>
      <dgm:spPr/>
    </dgm:pt>
    <dgm:pt modelId="{DC67832A-CEE0-4D9E-BB24-0DE85BD0DFBE}" type="pres">
      <dgm:prSet presAssocID="{3973EA84-B340-4A66-BBA8-E562258A1AB9}" presName="LShape" presStyleLbl="alignNode1" presStyleIdx="0" presStyleCnt="11"/>
      <dgm:spPr/>
    </dgm:pt>
    <dgm:pt modelId="{D3D328FA-9508-49C6-BBEC-FC1981A7C7D4}" type="pres">
      <dgm:prSet presAssocID="{3973EA84-B340-4A66-BBA8-E562258A1AB9}" presName="ParentText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506505-983B-4575-A506-A202307931E3}" type="pres">
      <dgm:prSet presAssocID="{3973EA84-B340-4A66-BBA8-E562258A1AB9}" presName="Triangle" presStyleLbl="alignNode1" presStyleIdx="1" presStyleCnt="11"/>
      <dgm:spPr/>
    </dgm:pt>
    <dgm:pt modelId="{5594DE79-8AC9-424C-BFAD-21B720A3814A}" type="pres">
      <dgm:prSet presAssocID="{8E7B1424-C88F-4D3A-B6DE-213C481C1007}" presName="sibTrans" presStyleCnt="0"/>
      <dgm:spPr/>
    </dgm:pt>
    <dgm:pt modelId="{A686ACF4-DD98-4416-97DD-67C4B93BA9E2}" type="pres">
      <dgm:prSet presAssocID="{8E7B1424-C88F-4D3A-B6DE-213C481C1007}" presName="space" presStyleCnt="0"/>
      <dgm:spPr/>
    </dgm:pt>
    <dgm:pt modelId="{38B26357-52BA-4799-96D9-F397E96898CC}" type="pres">
      <dgm:prSet presAssocID="{806C83D9-2E89-4A8D-8ACE-1BDFBA1C6C9F}" presName="composite" presStyleCnt="0"/>
      <dgm:spPr/>
    </dgm:pt>
    <dgm:pt modelId="{31A81B86-3032-4F8B-8032-4D4839206C71}" type="pres">
      <dgm:prSet presAssocID="{806C83D9-2E89-4A8D-8ACE-1BDFBA1C6C9F}" presName="LShape" presStyleLbl="alignNode1" presStyleIdx="2" presStyleCnt="11"/>
      <dgm:spPr/>
    </dgm:pt>
    <dgm:pt modelId="{CEED48D4-A7DC-49A1-88E0-60DE3B7DFBFB}" type="pres">
      <dgm:prSet presAssocID="{806C83D9-2E89-4A8D-8ACE-1BDFBA1C6C9F}" presName="ParentText" presStyleLbl="revTx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E29644-6641-4EB0-8D46-7E9CCDDB13B2}" type="pres">
      <dgm:prSet presAssocID="{806C83D9-2E89-4A8D-8ACE-1BDFBA1C6C9F}" presName="Triangle" presStyleLbl="alignNode1" presStyleIdx="3" presStyleCnt="11"/>
      <dgm:spPr/>
    </dgm:pt>
    <dgm:pt modelId="{5DA3EB06-D5E5-4A92-94D2-B654A3B5D4A1}" type="pres">
      <dgm:prSet presAssocID="{92BF007A-A64C-4501-A8EB-FD794650D8F3}" presName="sibTrans" presStyleCnt="0"/>
      <dgm:spPr/>
    </dgm:pt>
    <dgm:pt modelId="{9528D020-EE5B-4900-9ADE-8B6D5F555CE8}" type="pres">
      <dgm:prSet presAssocID="{92BF007A-A64C-4501-A8EB-FD794650D8F3}" presName="space" presStyleCnt="0"/>
      <dgm:spPr/>
    </dgm:pt>
    <dgm:pt modelId="{31F7B682-27C2-4F08-9018-BAF12D5225A2}" type="pres">
      <dgm:prSet presAssocID="{86EE8C49-29B6-4410-BC3E-92241A0A4D38}" presName="composite" presStyleCnt="0"/>
      <dgm:spPr/>
    </dgm:pt>
    <dgm:pt modelId="{84E36F7E-D07B-4C9D-A013-EB1C895C3789}" type="pres">
      <dgm:prSet presAssocID="{86EE8C49-29B6-4410-BC3E-92241A0A4D38}" presName="LShape" presStyleLbl="alignNode1" presStyleIdx="4" presStyleCnt="11"/>
      <dgm:spPr/>
    </dgm:pt>
    <dgm:pt modelId="{04C3897C-51B0-4A70-8434-BBDCB9F4044E}" type="pres">
      <dgm:prSet presAssocID="{86EE8C49-29B6-4410-BC3E-92241A0A4D38}" presName="ParentText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BC31C5-92C4-4559-BB62-823F908CF5CA}" type="pres">
      <dgm:prSet presAssocID="{86EE8C49-29B6-4410-BC3E-92241A0A4D38}" presName="Triangle" presStyleLbl="alignNode1" presStyleIdx="5" presStyleCnt="11"/>
      <dgm:spPr/>
    </dgm:pt>
    <dgm:pt modelId="{503CACE0-148C-4E42-9226-636A111662AE}" type="pres">
      <dgm:prSet presAssocID="{78AF74E6-9933-4F28-AC18-AB28F25C2A5F}" presName="sibTrans" presStyleCnt="0"/>
      <dgm:spPr/>
    </dgm:pt>
    <dgm:pt modelId="{A21EBC4C-5BD1-47B6-833B-CD8D37FE899F}" type="pres">
      <dgm:prSet presAssocID="{78AF74E6-9933-4F28-AC18-AB28F25C2A5F}" presName="space" presStyleCnt="0"/>
      <dgm:spPr/>
    </dgm:pt>
    <dgm:pt modelId="{90BFF12E-EE78-4322-9A9B-73B594AC49AE}" type="pres">
      <dgm:prSet presAssocID="{0D1DFE0A-8EC8-433F-BAA0-63AA075F3193}" presName="composite" presStyleCnt="0"/>
      <dgm:spPr/>
    </dgm:pt>
    <dgm:pt modelId="{E1C4564C-18B3-43D6-9A2B-C5FB45C0A699}" type="pres">
      <dgm:prSet presAssocID="{0D1DFE0A-8EC8-433F-BAA0-63AA075F3193}" presName="LShape" presStyleLbl="alignNode1" presStyleIdx="6" presStyleCnt="11"/>
      <dgm:spPr/>
    </dgm:pt>
    <dgm:pt modelId="{03AC34FB-26F3-4AFF-AEC0-1D274E1E9A5E}" type="pres">
      <dgm:prSet presAssocID="{0D1DFE0A-8EC8-433F-BAA0-63AA075F3193}" presName="ParentText" presStyleLbl="revTx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FE9D5B-A1FF-4E14-A5A0-AC45C172A20E}" type="pres">
      <dgm:prSet presAssocID="{0D1DFE0A-8EC8-433F-BAA0-63AA075F3193}" presName="Triangle" presStyleLbl="alignNode1" presStyleIdx="7" presStyleCnt="11"/>
      <dgm:spPr/>
    </dgm:pt>
    <dgm:pt modelId="{65B090D5-4918-4F21-9AF1-38749B249BAB}" type="pres">
      <dgm:prSet presAssocID="{C915C8D3-4C3D-432E-AFAD-52921FC43609}" presName="sibTrans" presStyleCnt="0"/>
      <dgm:spPr/>
    </dgm:pt>
    <dgm:pt modelId="{89B26841-FB97-4C0F-B4CB-DCEF64EEFFFF}" type="pres">
      <dgm:prSet presAssocID="{C915C8D3-4C3D-432E-AFAD-52921FC43609}" presName="space" presStyleCnt="0"/>
      <dgm:spPr/>
    </dgm:pt>
    <dgm:pt modelId="{CF2BC17D-4EB9-4AE7-943A-3A7EDA14F705}" type="pres">
      <dgm:prSet presAssocID="{676224AE-BA50-4597-A584-ADB695DB3DE4}" presName="composite" presStyleCnt="0"/>
      <dgm:spPr/>
    </dgm:pt>
    <dgm:pt modelId="{E43C23F7-1F77-4494-A4DA-66CB7D156A27}" type="pres">
      <dgm:prSet presAssocID="{676224AE-BA50-4597-A584-ADB695DB3DE4}" presName="LShape" presStyleLbl="alignNode1" presStyleIdx="8" presStyleCnt="11"/>
      <dgm:spPr/>
    </dgm:pt>
    <dgm:pt modelId="{EAB58AE8-8ACA-480B-879A-786E01569940}" type="pres">
      <dgm:prSet presAssocID="{676224AE-BA50-4597-A584-ADB695DB3DE4}" presName="ParentText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C7390A-68DD-4D2A-B10E-3A0AC4994264}" type="pres">
      <dgm:prSet presAssocID="{676224AE-BA50-4597-A584-ADB695DB3DE4}" presName="Triangle" presStyleLbl="alignNode1" presStyleIdx="9" presStyleCnt="11"/>
      <dgm:spPr/>
    </dgm:pt>
    <dgm:pt modelId="{31DAFB8E-4FD2-4867-A14F-A8927167CFAA}" type="pres">
      <dgm:prSet presAssocID="{E3C9D6BE-7177-47A9-B0C6-EE497273F808}" presName="sibTrans" presStyleCnt="0"/>
      <dgm:spPr/>
    </dgm:pt>
    <dgm:pt modelId="{FE2A3973-AFB5-4608-9E84-24282F08F011}" type="pres">
      <dgm:prSet presAssocID="{E3C9D6BE-7177-47A9-B0C6-EE497273F808}" presName="space" presStyleCnt="0"/>
      <dgm:spPr/>
    </dgm:pt>
    <dgm:pt modelId="{E31CA2EE-7B54-4CBE-AF0F-B647B289288D}" type="pres">
      <dgm:prSet presAssocID="{1F99FE7C-D779-41C2-A8EC-492FA7A26838}" presName="composite" presStyleCnt="0"/>
      <dgm:spPr/>
    </dgm:pt>
    <dgm:pt modelId="{821D7499-549A-4A53-8766-DC0910D62AD9}" type="pres">
      <dgm:prSet presAssocID="{1F99FE7C-D779-41C2-A8EC-492FA7A26838}" presName="LShape" presStyleLbl="alignNode1" presStyleIdx="10" presStyleCnt="11"/>
      <dgm:spPr/>
    </dgm:pt>
    <dgm:pt modelId="{02A1A0D6-ECED-463D-B852-628A9550F027}" type="pres">
      <dgm:prSet presAssocID="{1F99FE7C-D779-41C2-A8EC-492FA7A26838}" presName="ParentText" presStyleLbl="revTx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E14154-8F36-4BF6-9330-3E79D5B54AD0}" srcId="{DF0B1BA7-D0A5-4CD8-AE8E-FB583872ABC1}" destId="{3973EA84-B340-4A66-BBA8-E562258A1AB9}" srcOrd="0" destOrd="0" parTransId="{41811F56-7A39-4042-BFC3-F299CF48EA7F}" sibTransId="{8E7B1424-C88F-4D3A-B6DE-213C481C1007}"/>
    <dgm:cxn modelId="{C27C5A3B-2036-4541-AF71-4E9D5C20D314}" srcId="{DF0B1BA7-D0A5-4CD8-AE8E-FB583872ABC1}" destId="{806C83D9-2E89-4A8D-8ACE-1BDFBA1C6C9F}" srcOrd="1" destOrd="0" parTransId="{D40EC799-B5B1-42A8-8F1D-062A5910148A}" sibTransId="{92BF007A-A64C-4501-A8EB-FD794650D8F3}"/>
    <dgm:cxn modelId="{7406C1AB-E95E-4316-B452-227B57B10569}" type="presOf" srcId="{DF0B1BA7-D0A5-4CD8-AE8E-FB583872ABC1}" destId="{81F1AF63-2E50-403C-A39A-6FF018E461B4}" srcOrd="0" destOrd="0" presId="urn:microsoft.com/office/officeart/2009/3/layout/StepUpProcess"/>
    <dgm:cxn modelId="{1AFDCE74-D9E8-4927-8987-2E1428F5CA99}" type="presOf" srcId="{676224AE-BA50-4597-A584-ADB695DB3DE4}" destId="{EAB58AE8-8ACA-480B-879A-786E01569940}" srcOrd="0" destOrd="0" presId="urn:microsoft.com/office/officeart/2009/3/layout/StepUpProcess"/>
    <dgm:cxn modelId="{26380DA0-1A06-4737-AC84-39376FF0F824}" type="presOf" srcId="{806C83D9-2E89-4A8D-8ACE-1BDFBA1C6C9F}" destId="{CEED48D4-A7DC-49A1-88E0-60DE3B7DFBFB}" srcOrd="0" destOrd="0" presId="urn:microsoft.com/office/officeart/2009/3/layout/StepUpProcess"/>
    <dgm:cxn modelId="{EFC58F1A-2D38-43DC-9347-9EC05031FF49}" type="presOf" srcId="{86EE8C49-29B6-4410-BC3E-92241A0A4D38}" destId="{04C3897C-51B0-4A70-8434-BBDCB9F4044E}" srcOrd="0" destOrd="0" presId="urn:microsoft.com/office/officeart/2009/3/layout/StepUpProcess"/>
    <dgm:cxn modelId="{A8FD095A-3E89-4930-AD07-7394576626BC}" srcId="{DF0B1BA7-D0A5-4CD8-AE8E-FB583872ABC1}" destId="{0D1DFE0A-8EC8-433F-BAA0-63AA075F3193}" srcOrd="3" destOrd="0" parTransId="{69371FAD-4CE6-40A8-906C-248B58D2C827}" sibTransId="{C915C8D3-4C3D-432E-AFAD-52921FC43609}"/>
    <dgm:cxn modelId="{32660406-90C2-4F7E-8C1A-249391268DE2}" type="presOf" srcId="{1F99FE7C-D779-41C2-A8EC-492FA7A26838}" destId="{02A1A0D6-ECED-463D-B852-628A9550F027}" srcOrd="0" destOrd="0" presId="urn:microsoft.com/office/officeart/2009/3/layout/StepUpProcess"/>
    <dgm:cxn modelId="{E9669B0B-2E4B-4F81-8FA2-FB36D00FB744}" type="presOf" srcId="{3973EA84-B340-4A66-BBA8-E562258A1AB9}" destId="{D3D328FA-9508-49C6-BBEC-FC1981A7C7D4}" srcOrd="0" destOrd="0" presId="urn:microsoft.com/office/officeart/2009/3/layout/StepUpProcess"/>
    <dgm:cxn modelId="{BF7B65F2-6D90-4748-BF43-71AFEA55E339}" type="presOf" srcId="{0D1DFE0A-8EC8-433F-BAA0-63AA075F3193}" destId="{03AC34FB-26F3-4AFF-AEC0-1D274E1E9A5E}" srcOrd="0" destOrd="0" presId="urn:microsoft.com/office/officeart/2009/3/layout/StepUpProcess"/>
    <dgm:cxn modelId="{01F0F876-5D7C-4048-A1AC-39FA685294B4}" srcId="{DF0B1BA7-D0A5-4CD8-AE8E-FB583872ABC1}" destId="{1F99FE7C-D779-41C2-A8EC-492FA7A26838}" srcOrd="5" destOrd="0" parTransId="{DE780E3F-9934-4031-A52F-82B0A22103E7}" sibTransId="{2B9072B7-5E53-48D3-84D9-22682F3E9B47}"/>
    <dgm:cxn modelId="{66B7201E-21E4-4E95-A676-873D5F83B958}" srcId="{DF0B1BA7-D0A5-4CD8-AE8E-FB583872ABC1}" destId="{676224AE-BA50-4597-A584-ADB695DB3DE4}" srcOrd="4" destOrd="0" parTransId="{AFCAFB1F-CF29-4D24-99A5-DA345AD9A8C5}" sibTransId="{E3C9D6BE-7177-47A9-B0C6-EE497273F808}"/>
    <dgm:cxn modelId="{D87B406F-8756-4805-ABEA-30C8B024FFC2}" srcId="{DF0B1BA7-D0A5-4CD8-AE8E-FB583872ABC1}" destId="{86EE8C49-29B6-4410-BC3E-92241A0A4D38}" srcOrd="2" destOrd="0" parTransId="{4D266070-10E9-42E1-9A40-F07F6386BF4E}" sibTransId="{78AF74E6-9933-4F28-AC18-AB28F25C2A5F}"/>
    <dgm:cxn modelId="{0445FCB3-B11C-4E7F-8413-3A03C1C0ACC3}" type="presParOf" srcId="{81F1AF63-2E50-403C-A39A-6FF018E461B4}" destId="{9F952BCF-7176-4228-A8EC-5EE7B5E57F67}" srcOrd="0" destOrd="0" presId="urn:microsoft.com/office/officeart/2009/3/layout/StepUpProcess"/>
    <dgm:cxn modelId="{DC7FB600-AF25-4519-85BC-776B0C725A4B}" type="presParOf" srcId="{9F952BCF-7176-4228-A8EC-5EE7B5E57F67}" destId="{DC67832A-CEE0-4D9E-BB24-0DE85BD0DFBE}" srcOrd="0" destOrd="0" presId="urn:microsoft.com/office/officeart/2009/3/layout/StepUpProcess"/>
    <dgm:cxn modelId="{CD6337CD-9BAE-4124-9461-A0CA08B069E2}" type="presParOf" srcId="{9F952BCF-7176-4228-A8EC-5EE7B5E57F67}" destId="{D3D328FA-9508-49C6-BBEC-FC1981A7C7D4}" srcOrd="1" destOrd="0" presId="urn:microsoft.com/office/officeart/2009/3/layout/StepUpProcess"/>
    <dgm:cxn modelId="{832A2482-FFBC-4A82-8036-B420A0850450}" type="presParOf" srcId="{9F952BCF-7176-4228-A8EC-5EE7B5E57F67}" destId="{9A506505-983B-4575-A506-A202307931E3}" srcOrd="2" destOrd="0" presId="urn:microsoft.com/office/officeart/2009/3/layout/StepUpProcess"/>
    <dgm:cxn modelId="{8A4F57E4-4EFF-488E-8C2E-F4A4609FFA00}" type="presParOf" srcId="{81F1AF63-2E50-403C-A39A-6FF018E461B4}" destId="{5594DE79-8AC9-424C-BFAD-21B720A3814A}" srcOrd="1" destOrd="0" presId="urn:microsoft.com/office/officeart/2009/3/layout/StepUpProcess"/>
    <dgm:cxn modelId="{8EA1465C-2AFC-4589-87B0-DE1ED4F78616}" type="presParOf" srcId="{5594DE79-8AC9-424C-BFAD-21B720A3814A}" destId="{A686ACF4-DD98-4416-97DD-67C4B93BA9E2}" srcOrd="0" destOrd="0" presId="urn:microsoft.com/office/officeart/2009/3/layout/StepUpProcess"/>
    <dgm:cxn modelId="{2F99B206-82BB-494C-8224-E4DBBB317CC5}" type="presParOf" srcId="{81F1AF63-2E50-403C-A39A-6FF018E461B4}" destId="{38B26357-52BA-4799-96D9-F397E96898CC}" srcOrd="2" destOrd="0" presId="urn:microsoft.com/office/officeart/2009/3/layout/StepUpProcess"/>
    <dgm:cxn modelId="{56CBE90F-546D-4ECD-9E86-C5EB14275DBF}" type="presParOf" srcId="{38B26357-52BA-4799-96D9-F397E96898CC}" destId="{31A81B86-3032-4F8B-8032-4D4839206C71}" srcOrd="0" destOrd="0" presId="urn:microsoft.com/office/officeart/2009/3/layout/StepUpProcess"/>
    <dgm:cxn modelId="{66A4288F-3C6D-44A3-8CC3-956B1CB3E93C}" type="presParOf" srcId="{38B26357-52BA-4799-96D9-F397E96898CC}" destId="{CEED48D4-A7DC-49A1-88E0-60DE3B7DFBFB}" srcOrd="1" destOrd="0" presId="urn:microsoft.com/office/officeart/2009/3/layout/StepUpProcess"/>
    <dgm:cxn modelId="{A1258C5B-061D-4990-9927-498C48D070E5}" type="presParOf" srcId="{38B26357-52BA-4799-96D9-F397E96898CC}" destId="{BEE29644-6641-4EB0-8D46-7E9CCDDB13B2}" srcOrd="2" destOrd="0" presId="urn:microsoft.com/office/officeart/2009/3/layout/StepUpProcess"/>
    <dgm:cxn modelId="{8B5F22B1-74C8-43FA-AD2E-47908AE235E2}" type="presParOf" srcId="{81F1AF63-2E50-403C-A39A-6FF018E461B4}" destId="{5DA3EB06-D5E5-4A92-94D2-B654A3B5D4A1}" srcOrd="3" destOrd="0" presId="urn:microsoft.com/office/officeart/2009/3/layout/StepUpProcess"/>
    <dgm:cxn modelId="{08B418A9-C6BF-42DD-A2A0-2B419DBED25D}" type="presParOf" srcId="{5DA3EB06-D5E5-4A92-94D2-B654A3B5D4A1}" destId="{9528D020-EE5B-4900-9ADE-8B6D5F555CE8}" srcOrd="0" destOrd="0" presId="urn:microsoft.com/office/officeart/2009/3/layout/StepUpProcess"/>
    <dgm:cxn modelId="{CC235B88-1C8C-4800-8EC7-00E9FDC58FB8}" type="presParOf" srcId="{81F1AF63-2E50-403C-A39A-6FF018E461B4}" destId="{31F7B682-27C2-4F08-9018-BAF12D5225A2}" srcOrd="4" destOrd="0" presId="urn:microsoft.com/office/officeart/2009/3/layout/StepUpProcess"/>
    <dgm:cxn modelId="{E3D3D1AC-DE14-48A8-9A69-05036FBFD9A3}" type="presParOf" srcId="{31F7B682-27C2-4F08-9018-BAF12D5225A2}" destId="{84E36F7E-D07B-4C9D-A013-EB1C895C3789}" srcOrd="0" destOrd="0" presId="urn:microsoft.com/office/officeart/2009/3/layout/StepUpProcess"/>
    <dgm:cxn modelId="{DA8C4D1A-5DFB-4248-9541-20F34C012A3A}" type="presParOf" srcId="{31F7B682-27C2-4F08-9018-BAF12D5225A2}" destId="{04C3897C-51B0-4A70-8434-BBDCB9F4044E}" srcOrd="1" destOrd="0" presId="urn:microsoft.com/office/officeart/2009/3/layout/StepUpProcess"/>
    <dgm:cxn modelId="{62F6ECAC-D882-4F35-8031-14C2F98E5187}" type="presParOf" srcId="{31F7B682-27C2-4F08-9018-BAF12D5225A2}" destId="{D2BC31C5-92C4-4559-BB62-823F908CF5CA}" srcOrd="2" destOrd="0" presId="urn:microsoft.com/office/officeart/2009/3/layout/StepUpProcess"/>
    <dgm:cxn modelId="{1DAFBEE1-2743-4AE1-9F6E-BD997912C651}" type="presParOf" srcId="{81F1AF63-2E50-403C-A39A-6FF018E461B4}" destId="{503CACE0-148C-4E42-9226-636A111662AE}" srcOrd="5" destOrd="0" presId="urn:microsoft.com/office/officeart/2009/3/layout/StepUpProcess"/>
    <dgm:cxn modelId="{D0876C08-F3C9-40BF-99DC-9E57F8F891DB}" type="presParOf" srcId="{503CACE0-148C-4E42-9226-636A111662AE}" destId="{A21EBC4C-5BD1-47B6-833B-CD8D37FE899F}" srcOrd="0" destOrd="0" presId="urn:microsoft.com/office/officeart/2009/3/layout/StepUpProcess"/>
    <dgm:cxn modelId="{D2BAB33B-1D58-4477-B74A-F19FF597A6DF}" type="presParOf" srcId="{81F1AF63-2E50-403C-A39A-6FF018E461B4}" destId="{90BFF12E-EE78-4322-9A9B-73B594AC49AE}" srcOrd="6" destOrd="0" presId="urn:microsoft.com/office/officeart/2009/3/layout/StepUpProcess"/>
    <dgm:cxn modelId="{00FC6E73-3918-4DEA-994A-2BDB2170BDEC}" type="presParOf" srcId="{90BFF12E-EE78-4322-9A9B-73B594AC49AE}" destId="{E1C4564C-18B3-43D6-9A2B-C5FB45C0A699}" srcOrd="0" destOrd="0" presId="urn:microsoft.com/office/officeart/2009/3/layout/StepUpProcess"/>
    <dgm:cxn modelId="{9E8BB36A-00F1-4591-B16D-498E3F76B65A}" type="presParOf" srcId="{90BFF12E-EE78-4322-9A9B-73B594AC49AE}" destId="{03AC34FB-26F3-4AFF-AEC0-1D274E1E9A5E}" srcOrd="1" destOrd="0" presId="urn:microsoft.com/office/officeart/2009/3/layout/StepUpProcess"/>
    <dgm:cxn modelId="{BBB033F7-E6BC-4B52-821D-A900EBE41B90}" type="presParOf" srcId="{90BFF12E-EE78-4322-9A9B-73B594AC49AE}" destId="{99FE9D5B-A1FF-4E14-A5A0-AC45C172A20E}" srcOrd="2" destOrd="0" presId="urn:microsoft.com/office/officeart/2009/3/layout/StepUpProcess"/>
    <dgm:cxn modelId="{7C5C07E7-0BF5-47A8-AF83-2E77E1E189D9}" type="presParOf" srcId="{81F1AF63-2E50-403C-A39A-6FF018E461B4}" destId="{65B090D5-4918-4F21-9AF1-38749B249BAB}" srcOrd="7" destOrd="0" presId="urn:microsoft.com/office/officeart/2009/3/layout/StepUpProcess"/>
    <dgm:cxn modelId="{519B407C-9E16-4336-9407-4871722AD1A6}" type="presParOf" srcId="{65B090D5-4918-4F21-9AF1-38749B249BAB}" destId="{89B26841-FB97-4C0F-B4CB-DCEF64EEFFFF}" srcOrd="0" destOrd="0" presId="urn:microsoft.com/office/officeart/2009/3/layout/StepUpProcess"/>
    <dgm:cxn modelId="{AAE1609E-AE93-40B1-8CCD-943D7B04BEBF}" type="presParOf" srcId="{81F1AF63-2E50-403C-A39A-6FF018E461B4}" destId="{CF2BC17D-4EB9-4AE7-943A-3A7EDA14F705}" srcOrd="8" destOrd="0" presId="urn:microsoft.com/office/officeart/2009/3/layout/StepUpProcess"/>
    <dgm:cxn modelId="{526586AC-FCDD-4FF5-84CA-DFDA81D7B73E}" type="presParOf" srcId="{CF2BC17D-4EB9-4AE7-943A-3A7EDA14F705}" destId="{E43C23F7-1F77-4494-A4DA-66CB7D156A27}" srcOrd="0" destOrd="0" presId="urn:microsoft.com/office/officeart/2009/3/layout/StepUpProcess"/>
    <dgm:cxn modelId="{DBF76A69-985A-458A-9198-72DCAC20B618}" type="presParOf" srcId="{CF2BC17D-4EB9-4AE7-943A-3A7EDA14F705}" destId="{EAB58AE8-8ACA-480B-879A-786E01569940}" srcOrd="1" destOrd="0" presId="urn:microsoft.com/office/officeart/2009/3/layout/StepUpProcess"/>
    <dgm:cxn modelId="{787E1714-6B26-4373-BA63-2445E14679F2}" type="presParOf" srcId="{CF2BC17D-4EB9-4AE7-943A-3A7EDA14F705}" destId="{AFC7390A-68DD-4D2A-B10E-3A0AC4994264}" srcOrd="2" destOrd="0" presId="urn:microsoft.com/office/officeart/2009/3/layout/StepUpProcess"/>
    <dgm:cxn modelId="{9D756D20-F2CF-4A40-9D6F-6620B7AFF8BC}" type="presParOf" srcId="{81F1AF63-2E50-403C-A39A-6FF018E461B4}" destId="{31DAFB8E-4FD2-4867-A14F-A8927167CFAA}" srcOrd="9" destOrd="0" presId="urn:microsoft.com/office/officeart/2009/3/layout/StepUpProcess"/>
    <dgm:cxn modelId="{B15EF071-E8B1-4527-A8DA-192DE03EC8A8}" type="presParOf" srcId="{31DAFB8E-4FD2-4867-A14F-A8927167CFAA}" destId="{FE2A3973-AFB5-4608-9E84-24282F08F011}" srcOrd="0" destOrd="0" presId="urn:microsoft.com/office/officeart/2009/3/layout/StepUpProcess"/>
    <dgm:cxn modelId="{8ED0250B-F379-4E31-BB80-0E1500711D11}" type="presParOf" srcId="{81F1AF63-2E50-403C-A39A-6FF018E461B4}" destId="{E31CA2EE-7B54-4CBE-AF0F-B647B289288D}" srcOrd="10" destOrd="0" presId="urn:microsoft.com/office/officeart/2009/3/layout/StepUpProcess"/>
    <dgm:cxn modelId="{3FAA11FA-0C24-4D95-B8AA-A1157522980F}" type="presParOf" srcId="{E31CA2EE-7B54-4CBE-AF0F-B647B289288D}" destId="{821D7499-549A-4A53-8766-DC0910D62AD9}" srcOrd="0" destOrd="0" presId="urn:microsoft.com/office/officeart/2009/3/layout/StepUpProcess"/>
    <dgm:cxn modelId="{309AF61F-2B24-4230-AD46-DD7670653979}" type="presParOf" srcId="{E31CA2EE-7B54-4CBE-AF0F-B647B289288D}" destId="{02A1A0D6-ECED-463D-B852-628A9550F02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AF0DFA36-20E8-4A53-B9DF-E7E90817CF1F}" type="doc">
      <dgm:prSet loTypeId="urn:microsoft.com/office/officeart/2005/8/layout/defaul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3285B694-5A20-4E27-9EB4-9B9CB607B88A}">
      <dgm:prSet phldrT="[Текст]" custT="1"/>
      <dgm:spPr/>
      <dgm:t>
        <a:bodyPr/>
        <a:lstStyle/>
        <a:p>
          <a:r>
            <a:rPr lang="ru-RU" sz="2200" dirty="0" smtClean="0"/>
            <a:t>Излишняя централизация в системе управления, которая приводит к </a:t>
          </a:r>
          <a:r>
            <a:rPr lang="ru-RU" sz="2200" dirty="0" smtClean="0"/>
            <a:t>информационной̆ </a:t>
          </a:r>
          <a:r>
            <a:rPr lang="ru-RU" sz="2200" dirty="0" smtClean="0"/>
            <a:t>перегрузке центра и </a:t>
          </a:r>
          <a:r>
            <a:rPr lang="ru-RU" sz="2200" dirty="0" smtClean="0"/>
            <a:t>слабой̆ </a:t>
          </a:r>
          <a:r>
            <a:rPr lang="ru-RU" sz="2200" dirty="0" smtClean="0"/>
            <a:t>информированности подразделений</a:t>
          </a:r>
          <a:endParaRPr lang="ru-RU" sz="2200" dirty="0"/>
        </a:p>
      </dgm:t>
    </dgm:pt>
    <dgm:pt modelId="{79D7579A-CDB3-41B3-944A-8F13F21DFDBA}" type="parTrans" cxnId="{E0B8A313-7177-41CB-A01C-6D3E676B4F10}">
      <dgm:prSet/>
      <dgm:spPr/>
      <dgm:t>
        <a:bodyPr/>
        <a:lstStyle/>
        <a:p>
          <a:endParaRPr lang="ru-RU" sz="2200"/>
        </a:p>
      </dgm:t>
    </dgm:pt>
    <dgm:pt modelId="{FCFCE831-FE08-4540-B0A3-8065DDB6F0E9}" type="sibTrans" cxnId="{E0B8A313-7177-41CB-A01C-6D3E676B4F10}">
      <dgm:prSet/>
      <dgm:spPr/>
      <dgm:t>
        <a:bodyPr/>
        <a:lstStyle/>
        <a:p>
          <a:endParaRPr lang="ru-RU" sz="2200"/>
        </a:p>
      </dgm:t>
    </dgm:pt>
    <dgm:pt modelId="{637A6892-DAA4-4BDF-A4E9-1D6D4E55E691}">
      <dgm:prSet phldrT="[Текст]" custT="1"/>
      <dgm:spPr/>
      <dgm:t>
        <a:bodyPr/>
        <a:lstStyle/>
        <a:p>
          <a:r>
            <a:rPr lang="ru-RU" sz="2200" dirty="0" smtClean="0"/>
            <a:t>Излишняя дифференциация подразделений, в результате </a:t>
          </a:r>
          <a:r>
            <a:rPr lang="ru-RU" sz="2200" dirty="0" smtClean="0"/>
            <a:t>которой̆ </a:t>
          </a:r>
          <a:r>
            <a:rPr lang="ru-RU" sz="2200" dirty="0" smtClean="0"/>
            <a:t>обмен </a:t>
          </a:r>
          <a:r>
            <a:rPr lang="ru-RU" sz="2200" dirty="0" smtClean="0"/>
            <a:t>информацией̆ </a:t>
          </a:r>
          <a:r>
            <a:rPr lang="ru-RU" sz="2200" dirty="0" smtClean="0"/>
            <a:t>между ними резко ограничивается</a:t>
          </a:r>
        </a:p>
        <a:p>
          <a:endParaRPr lang="ru-RU" sz="2200" dirty="0"/>
        </a:p>
      </dgm:t>
    </dgm:pt>
    <dgm:pt modelId="{A6218675-897F-4A3E-AD60-4DB9792119F9}" type="parTrans" cxnId="{FF116115-6EB8-4B05-849E-6F6EDF69D1DE}">
      <dgm:prSet/>
      <dgm:spPr/>
      <dgm:t>
        <a:bodyPr/>
        <a:lstStyle/>
        <a:p>
          <a:endParaRPr lang="ru-RU" sz="2200"/>
        </a:p>
      </dgm:t>
    </dgm:pt>
    <dgm:pt modelId="{39112307-1813-42E4-8464-AE8B4A79D747}" type="sibTrans" cxnId="{FF116115-6EB8-4B05-849E-6F6EDF69D1DE}">
      <dgm:prSet/>
      <dgm:spPr/>
      <dgm:t>
        <a:bodyPr/>
        <a:lstStyle/>
        <a:p>
          <a:endParaRPr lang="ru-RU" sz="2200"/>
        </a:p>
      </dgm:t>
    </dgm:pt>
    <dgm:pt modelId="{17B03853-4553-49D1-81E0-AD963E4642FF}">
      <dgm:prSet phldrT="[Текст]" custT="1"/>
      <dgm:spPr/>
      <dgm:t>
        <a:bodyPr/>
        <a:lstStyle/>
        <a:p>
          <a:r>
            <a:rPr lang="ru-RU" sz="2200" dirty="0" smtClean="0"/>
            <a:t>Неопределенность </a:t>
          </a:r>
          <a:r>
            <a:rPr lang="ru-RU" sz="2200" dirty="0" smtClean="0"/>
            <a:t>обязанностей̆ </a:t>
          </a:r>
          <a:r>
            <a:rPr lang="ru-RU" sz="2200" dirty="0" smtClean="0"/>
            <a:t>и прав, в результате чего никто ни за что не отвечает, а коммуникации становятся либо слишком формальными, либо конфликтными</a:t>
          </a:r>
          <a:endParaRPr lang="ru-RU" sz="2200" dirty="0"/>
        </a:p>
      </dgm:t>
    </dgm:pt>
    <dgm:pt modelId="{F3A6F533-54DE-4527-B61F-0CC84709B4B9}" type="parTrans" cxnId="{A7F6B9A8-F129-4619-B98D-8EBB79845611}">
      <dgm:prSet/>
      <dgm:spPr/>
      <dgm:t>
        <a:bodyPr/>
        <a:lstStyle/>
        <a:p>
          <a:endParaRPr lang="ru-RU" sz="2200"/>
        </a:p>
      </dgm:t>
    </dgm:pt>
    <dgm:pt modelId="{C689D521-958E-428F-ADE5-573AA81D7CB3}" type="sibTrans" cxnId="{A7F6B9A8-F129-4619-B98D-8EBB79845611}">
      <dgm:prSet/>
      <dgm:spPr/>
      <dgm:t>
        <a:bodyPr/>
        <a:lstStyle/>
        <a:p>
          <a:endParaRPr lang="ru-RU" sz="2200"/>
        </a:p>
      </dgm:t>
    </dgm:pt>
    <dgm:pt modelId="{43B1AC89-7481-484E-B582-1C9AF3282A8D}">
      <dgm:prSet phldrT="[Текст]" custT="1"/>
      <dgm:spPr/>
      <dgm:t>
        <a:bodyPr/>
        <a:lstStyle/>
        <a:p>
          <a:r>
            <a:rPr lang="ru-RU" sz="2200" dirty="0" smtClean="0"/>
            <a:t>Нежелание делиться </a:t>
          </a:r>
          <a:r>
            <a:rPr lang="ru-RU" sz="2200" dirty="0" smtClean="0"/>
            <a:t>информацией̆</a:t>
          </a:r>
          <a:r>
            <a:rPr lang="ru-RU" sz="2200" dirty="0" smtClean="0"/>
            <a:t>. Обладание </a:t>
          </a:r>
          <a:r>
            <a:rPr lang="ru-RU" sz="2200" dirty="0" smtClean="0"/>
            <a:t>информацией̆ </a:t>
          </a:r>
          <a:r>
            <a:rPr lang="ru-RU" sz="2200" dirty="0" smtClean="0"/>
            <a:t>– один из источников власти</a:t>
          </a:r>
          <a:endParaRPr lang="ru-RU" sz="2200" dirty="0"/>
        </a:p>
      </dgm:t>
    </dgm:pt>
    <dgm:pt modelId="{F590D51C-273D-47DB-A1F1-DD1D9BB60626}" type="parTrans" cxnId="{D36FA681-3E44-485B-9004-DA5FD409A17A}">
      <dgm:prSet/>
      <dgm:spPr/>
      <dgm:t>
        <a:bodyPr/>
        <a:lstStyle/>
        <a:p>
          <a:endParaRPr lang="ru-RU" sz="2200"/>
        </a:p>
      </dgm:t>
    </dgm:pt>
    <dgm:pt modelId="{2007F40B-7816-4AF8-8256-C0063FB1D147}" type="sibTrans" cxnId="{D36FA681-3E44-485B-9004-DA5FD409A17A}">
      <dgm:prSet/>
      <dgm:spPr/>
      <dgm:t>
        <a:bodyPr/>
        <a:lstStyle/>
        <a:p>
          <a:endParaRPr lang="ru-RU" sz="2200"/>
        </a:p>
      </dgm:t>
    </dgm:pt>
    <dgm:pt modelId="{B59C07B2-CD80-4FC7-AC4F-E3DA7876046D}" type="pres">
      <dgm:prSet presAssocID="{AF0DFA36-20E8-4A53-B9DF-E7E90817CF1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41A6F6-718A-43B9-B66D-DED3937489B5}" type="pres">
      <dgm:prSet presAssocID="{3285B694-5A20-4E27-9EB4-9B9CB607B88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3156F0-736C-4479-A5DF-8652AEE85A77}" type="pres">
      <dgm:prSet presAssocID="{FCFCE831-FE08-4540-B0A3-8065DDB6F0E9}" presName="sibTrans" presStyleCnt="0"/>
      <dgm:spPr/>
    </dgm:pt>
    <dgm:pt modelId="{31125E28-173A-4490-8907-D4D0A99D6C82}" type="pres">
      <dgm:prSet presAssocID="{637A6892-DAA4-4BDF-A4E9-1D6D4E55E69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489E38-E0EF-41AE-BF87-254616DF5EF9}" type="pres">
      <dgm:prSet presAssocID="{39112307-1813-42E4-8464-AE8B4A79D747}" presName="sibTrans" presStyleCnt="0"/>
      <dgm:spPr/>
    </dgm:pt>
    <dgm:pt modelId="{92E63A0F-7E92-4174-A475-E3EBBD75451C}" type="pres">
      <dgm:prSet presAssocID="{17B03853-4553-49D1-81E0-AD963E4642F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AA5951-F4E6-4E1C-88A9-21FFF3D02450}" type="pres">
      <dgm:prSet presAssocID="{C689D521-958E-428F-ADE5-573AA81D7CB3}" presName="sibTrans" presStyleCnt="0"/>
      <dgm:spPr/>
    </dgm:pt>
    <dgm:pt modelId="{0E6FCBF5-93A7-43F5-9E26-E14714FD0278}" type="pres">
      <dgm:prSet presAssocID="{43B1AC89-7481-484E-B582-1C9AF3282A8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ABBCAFB-E521-46C9-9B73-F1C9193143CB}" type="presOf" srcId="{3285B694-5A20-4E27-9EB4-9B9CB607B88A}" destId="{1241A6F6-718A-43B9-B66D-DED3937489B5}" srcOrd="0" destOrd="0" presId="urn:microsoft.com/office/officeart/2005/8/layout/default"/>
    <dgm:cxn modelId="{1AF2655A-CAA1-4115-A925-F7CBC541F236}" type="presOf" srcId="{43B1AC89-7481-484E-B582-1C9AF3282A8D}" destId="{0E6FCBF5-93A7-43F5-9E26-E14714FD0278}" srcOrd="0" destOrd="0" presId="urn:microsoft.com/office/officeart/2005/8/layout/default"/>
    <dgm:cxn modelId="{A7F6B9A8-F129-4619-B98D-8EBB79845611}" srcId="{AF0DFA36-20E8-4A53-B9DF-E7E90817CF1F}" destId="{17B03853-4553-49D1-81E0-AD963E4642FF}" srcOrd="2" destOrd="0" parTransId="{F3A6F533-54DE-4527-B61F-0CC84709B4B9}" sibTransId="{C689D521-958E-428F-ADE5-573AA81D7CB3}"/>
    <dgm:cxn modelId="{FF116115-6EB8-4B05-849E-6F6EDF69D1DE}" srcId="{AF0DFA36-20E8-4A53-B9DF-E7E90817CF1F}" destId="{637A6892-DAA4-4BDF-A4E9-1D6D4E55E691}" srcOrd="1" destOrd="0" parTransId="{A6218675-897F-4A3E-AD60-4DB9792119F9}" sibTransId="{39112307-1813-42E4-8464-AE8B4A79D747}"/>
    <dgm:cxn modelId="{E0B8A313-7177-41CB-A01C-6D3E676B4F10}" srcId="{AF0DFA36-20E8-4A53-B9DF-E7E90817CF1F}" destId="{3285B694-5A20-4E27-9EB4-9B9CB607B88A}" srcOrd="0" destOrd="0" parTransId="{79D7579A-CDB3-41B3-944A-8F13F21DFDBA}" sibTransId="{FCFCE831-FE08-4540-B0A3-8065DDB6F0E9}"/>
    <dgm:cxn modelId="{D36FA681-3E44-485B-9004-DA5FD409A17A}" srcId="{AF0DFA36-20E8-4A53-B9DF-E7E90817CF1F}" destId="{43B1AC89-7481-484E-B582-1C9AF3282A8D}" srcOrd="3" destOrd="0" parTransId="{F590D51C-273D-47DB-A1F1-DD1D9BB60626}" sibTransId="{2007F40B-7816-4AF8-8256-C0063FB1D147}"/>
    <dgm:cxn modelId="{F39B0492-3045-4632-AA25-67F69BE2B20F}" type="presOf" srcId="{17B03853-4553-49D1-81E0-AD963E4642FF}" destId="{92E63A0F-7E92-4174-A475-E3EBBD75451C}" srcOrd="0" destOrd="0" presId="urn:microsoft.com/office/officeart/2005/8/layout/default"/>
    <dgm:cxn modelId="{2500EAE9-7511-47E5-8149-BE2C04ED5842}" type="presOf" srcId="{AF0DFA36-20E8-4A53-B9DF-E7E90817CF1F}" destId="{B59C07B2-CD80-4FC7-AC4F-E3DA7876046D}" srcOrd="0" destOrd="0" presId="urn:microsoft.com/office/officeart/2005/8/layout/default"/>
    <dgm:cxn modelId="{8C0C798E-07EE-4B09-8D99-032E6E01902E}" type="presOf" srcId="{637A6892-DAA4-4BDF-A4E9-1D6D4E55E691}" destId="{31125E28-173A-4490-8907-D4D0A99D6C82}" srcOrd="0" destOrd="0" presId="urn:microsoft.com/office/officeart/2005/8/layout/default"/>
    <dgm:cxn modelId="{E5D1AAD3-AC3A-4D0F-8CE2-BDF094D770DC}" type="presParOf" srcId="{B59C07B2-CD80-4FC7-AC4F-E3DA7876046D}" destId="{1241A6F6-718A-43B9-B66D-DED3937489B5}" srcOrd="0" destOrd="0" presId="urn:microsoft.com/office/officeart/2005/8/layout/default"/>
    <dgm:cxn modelId="{9A69DA17-4C67-4123-BB98-9F932CA02523}" type="presParOf" srcId="{B59C07B2-CD80-4FC7-AC4F-E3DA7876046D}" destId="{313156F0-736C-4479-A5DF-8652AEE85A77}" srcOrd="1" destOrd="0" presId="urn:microsoft.com/office/officeart/2005/8/layout/default"/>
    <dgm:cxn modelId="{C4E62A25-ED69-471B-BE1F-37E538E63B97}" type="presParOf" srcId="{B59C07B2-CD80-4FC7-AC4F-E3DA7876046D}" destId="{31125E28-173A-4490-8907-D4D0A99D6C82}" srcOrd="2" destOrd="0" presId="urn:microsoft.com/office/officeart/2005/8/layout/default"/>
    <dgm:cxn modelId="{E113EDA9-14DA-4A45-8CAF-7B8E5BDBD71E}" type="presParOf" srcId="{B59C07B2-CD80-4FC7-AC4F-E3DA7876046D}" destId="{B1489E38-E0EF-41AE-BF87-254616DF5EF9}" srcOrd="3" destOrd="0" presId="urn:microsoft.com/office/officeart/2005/8/layout/default"/>
    <dgm:cxn modelId="{D5375398-0343-4B10-A5C5-049C1CD31674}" type="presParOf" srcId="{B59C07B2-CD80-4FC7-AC4F-E3DA7876046D}" destId="{92E63A0F-7E92-4174-A475-E3EBBD75451C}" srcOrd="4" destOrd="0" presId="urn:microsoft.com/office/officeart/2005/8/layout/default"/>
    <dgm:cxn modelId="{F3BDB56B-4AE7-4710-86C3-3A135E8D6D78}" type="presParOf" srcId="{B59C07B2-CD80-4FC7-AC4F-E3DA7876046D}" destId="{2FAA5951-F4E6-4E1C-88A9-21FFF3D02450}" srcOrd="5" destOrd="0" presId="urn:microsoft.com/office/officeart/2005/8/layout/default"/>
    <dgm:cxn modelId="{F147B0C1-59E3-468F-A7E5-30E7F8C09703}" type="presParOf" srcId="{B59C07B2-CD80-4FC7-AC4F-E3DA7876046D}" destId="{0E6FCBF5-93A7-43F5-9E26-E14714FD0278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0D102204-8B3D-49BA-A414-366E3F63C87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B305EB6A-E096-487D-B079-52C2771112E6}">
      <dgm:prSet phldrT="[Текст]"/>
      <dgm:spPr/>
      <dgm:t>
        <a:bodyPr/>
        <a:lstStyle/>
        <a:p>
          <a:r>
            <a:rPr lang="ru-RU" b="1" dirty="0" smtClean="0"/>
            <a:t>Когнитивные барьеры возникают из-за разности знаний о предмете общения</a:t>
          </a:r>
          <a:endParaRPr lang="ru-RU" b="1" dirty="0"/>
        </a:p>
      </dgm:t>
    </dgm:pt>
    <dgm:pt modelId="{612513CD-6E30-47DC-AFEA-C84A87E36D69}" type="parTrans" cxnId="{61032D55-2D57-4A71-B67F-12163D5A6166}">
      <dgm:prSet/>
      <dgm:spPr/>
      <dgm:t>
        <a:bodyPr/>
        <a:lstStyle/>
        <a:p>
          <a:endParaRPr lang="ru-RU" b="1"/>
        </a:p>
      </dgm:t>
    </dgm:pt>
    <dgm:pt modelId="{346F82E1-50EF-4C61-818C-21E021763B53}" type="sibTrans" cxnId="{61032D55-2D57-4A71-B67F-12163D5A6166}">
      <dgm:prSet/>
      <dgm:spPr/>
      <dgm:t>
        <a:bodyPr/>
        <a:lstStyle/>
        <a:p>
          <a:endParaRPr lang="ru-RU" b="1"/>
        </a:p>
      </dgm:t>
    </dgm:pt>
    <dgm:pt modelId="{95146C22-F18F-420E-8122-F936D51C0523}">
      <dgm:prSet phldrT="[Текст]"/>
      <dgm:spPr/>
      <dgm:t>
        <a:bodyPr/>
        <a:lstStyle/>
        <a:p>
          <a:r>
            <a:rPr lang="ru-RU" b="1" dirty="0" smtClean="0"/>
            <a:t>Различия в статусе </a:t>
          </a:r>
          <a:endParaRPr lang="ru-RU" b="1" dirty="0"/>
        </a:p>
      </dgm:t>
    </dgm:pt>
    <dgm:pt modelId="{D866BB82-A896-4248-BAC7-97FD73586F89}" type="parTrans" cxnId="{70D2D639-C5BC-4D5B-A207-9D6787B1048A}">
      <dgm:prSet/>
      <dgm:spPr/>
      <dgm:t>
        <a:bodyPr/>
        <a:lstStyle/>
        <a:p>
          <a:endParaRPr lang="ru-RU" b="1"/>
        </a:p>
      </dgm:t>
    </dgm:pt>
    <dgm:pt modelId="{2AECCE5A-5BF1-47F1-83A1-BEEADEFBDD2C}" type="sibTrans" cxnId="{70D2D639-C5BC-4D5B-A207-9D6787B1048A}">
      <dgm:prSet/>
      <dgm:spPr/>
      <dgm:t>
        <a:bodyPr/>
        <a:lstStyle/>
        <a:p>
          <a:endParaRPr lang="ru-RU" b="1"/>
        </a:p>
      </dgm:t>
    </dgm:pt>
    <dgm:pt modelId="{B343E786-E69C-4A89-BA5B-F19B30063633}">
      <dgm:prSet phldrT="[Текст]"/>
      <dgm:spPr/>
      <dgm:t>
        <a:bodyPr/>
        <a:lstStyle/>
        <a:p>
          <a:r>
            <a:rPr lang="ru-RU" b="1" dirty="0" smtClean="0"/>
            <a:t>Профессиональные барьеры могут возникнуть между представителями различных профессий</a:t>
          </a:r>
          <a:endParaRPr lang="ru-RU" b="1" dirty="0"/>
        </a:p>
      </dgm:t>
    </dgm:pt>
    <dgm:pt modelId="{4D17E520-EAFE-4D4C-B579-8228BE6789FA}" type="parTrans" cxnId="{1B064317-41DF-499C-9F69-5FD9D20EE3AE}">
      <dgm:prSet/>
      <dgm:spPr/>
      <dgm:t>
        <a:bodyPr/>
        <a:lstStyle/>
        <a:p>
          <a:endParaRPr lang="ru-RU" b="1"/>
        </a:p>
      </dgm:t>
    </dgm:pt>
    <dgm:pt modelId="{FEFC850C-E8EE-487C-8B39-9B51023FBF79}" type="sibTrans" cxnId="{1B064317-41DF-499C-9F69-5FD9D20EE3AE}">
      <dgm:prSet/>
      <dgm:spPr/>
      <dgm:t>
        <a:bodyPr/>
        <a:lstStyle/>
        <a:p>
          <a:endParaRPr lang="ru-RU" b="1"/>
        </a:p>
      </dgm:t>
    </dgm:pt>
    <dgm:pt modelId="{542BD9FE-955D-487B-A17C-A432DA055151}">
      <dgm:prSet phldrT="[Текст]"/>
      <dgm:spPr/>
      <dgm:t>
        <a:bodyPr/>
        <a:lstStyle/>
        <a:p>
          <a:r>
            <a:rPr lang="ru-RU" b="1" dirty="0" smtClean="0"/>
            <a:t>Барьеры образования – это барьеры информационного несоответствия позиций субъектов общения</a:t>
          </a:r>
          <a:endParaRPr lang="ru-RU" b="1" dirty="0"/>
        </a:p>
      </dgm:t>
    </dgm:pt>
    <dgm:pt modelId="{D6114E91-2CD7-4BF0-BBDC-245AE9A11193}" type="parTrans" cxnId="{082E805F-C21B-4D0F-BF46-DCDD52D2B1D7}">
      <dgm:prSet/>
      <dgm:spPr/>
      <dgm:t>
        <a:bodyPr/>
        <a:lstStyle/>
        <a:p>
          <a:endParaRPr lang="ru-RU" b="1"/>
        </a:p>
      </dgm:t>
    </dgm:pt>
    <dgm:pt modelId="{DBAD1764-5A0E-4799-BE6B-1B9385986381}" type="sibTrans" cxnId="{082E805F-C21B-4D0F-BF46-DCDD52D2B1D7}">
      <dgm:prSet/>
      <dgm:spPr/>
      <dgm:t>
        <a:bodyPr/>
        <a:lstStyle/>
        <a:p>
          <a:endParaRPr lang="ru-RU" b="1"/>
        </a:p>
      </dgm:t>
    </dgm:pt>
    <dgm:pt modelId="{A4F1D2A5-D03F-4CE8-8CBB-258F7EAB3AF7}" type="pres">
      <dgm:prSet presAssocID="{0D102204-8B3D-49BA-A414-366E3F63C876}" presName="compositeShape" presStyleCnt="0">
        <dgm:presLayoutVars>
          <dgm:dir/>
          <dgm:resizeHandles/>
        </dgm:presLayoutVars>
      </dgm:prSet>
      <dgm:spPr/>
    </dgm:pt>
    <dgm:pt modelId="{F2575734-5BF4-421C-B159-05B7ED3DC594}" type="pres">
      <dgm:prSet presAssocID="{0D102204-8B3D-49BA-A414-366E3F63C876}" presName="pyramid" presStyleLbl="node1" presStyleIdx="0" presStyleCnt="1"/>
      <dgm:spPr/>
    </dgm:pt>
    <dgm:pt modelId="{E35BFF2A-0DBC-4FA4-B078-2D0283CEA74D}" type="pres">
      <dgm:prSet presAssocID="{0D102204-8B3D-49BA-A414-366E3F63C876}" presName="theList" presStyleCnt="0"/>
      <dgm:spPr/>
    </dgm:pt>
    <dgm:pt modelId="{D332520F-CBCF-4638-A4E6-B57211A4B7EC}" type="pres">
      <dgm:prSet presAssocID="{B305EB6A-E096-487D-B079-52C2771112E6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C60EDD-7167-4EE9-A3D5-1AB372412360}" type="pres">
      <dgm:prSet presAssocID="{B305EB6A-E096-487D-B079-52C2771112E6}" presName="aSpace" presStyleCnt="0"/>
      <dgm:spPr/>
    </dgm:pt>
    <dgm:pt modelId="{F76685F5-4E8D-4D44-98BE-48BAFA4C4523}" type="pres">
      <dgm:prSet presAssocID="{95146C22-F18F-420E-8122-F936D51C0523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2FBBF1-F746-4CE2-AACC-794AD2B4796D}" type="pres">
      <dgm:prSet presAssocID="{95146C22-F18F-420E-8122-F936D51C0523}" presName="aSpace" presStyleCnt="0"/>
      <dgm:spPr/>
    </dgm:pt>
    <dgm:pt modelId="{49A85DFE-AD5D-40BC-908C-84F41AB3F8D5}" type="pres">
      <dgm:prSet presAssocID="{B343E786-E69C-4A89-BA5B-F19B30063633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4D40C-6D8F-44E4-ACEF-FE21D7A8FD8E}" type="pres">
      <dgm:prSet presAssocID="{B343E786-E69C-4A89-BA5B-F19B30063633}" presName="aSpace" presStyleCnt="0"/>
      <dgm:spPr/>
    </dgm:pt>
    <dgm:pt modelId="{6D432F1E-AE86-4023-9B12-0A874CC0BCBD}" type="pres">
      <dgm:prSet presAssocID="{542BD9FE-955D-487B-A17C-A432DA055151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FC06AA-6658-428D-AA5D-6AA20EC8C0E0}" type="pres">
      <dgm:prSet presAssocID="{542BD9FE-955D-487B-A17C-A432DA055151}" presName="aSpace" presStyleCnt="0"/>
      <dgm:spPr/>
    </dgm:pt>
  </dgm:ptLst>
  <dgm:cxnLst>
    <dgm:cxn modelId="{082E805F-C21B-4D0F-BF46-DCDD52D2B1D7}" srcId="{0D102204-8B3D-49BA-A414-366E3F63C876}" destId="{542BD9FE-955D-487B-A17C-A432DA055151}" srcOrd="3" destOrd="0" parTransId="{D6114E91-2CD7-4BF0-BBDC-245AE9A11193}" sibTransId="{DBAD1764-5A0E-4799-BE6B-1B9385986381}"/>
    <dgm:cxn modelId="{FCD9C57E-E8B1-43F3-84BC-E99B14AFD687}" type="presOf" srcId="{0D102204-8B3D-49BA-A414-366E3F63C876}" destId="{A4F1D2A5-D03F-4CE8-8CBB-258F7EAB3AF7}" srcOrd="0" destOrd="0" presId="urn:microsoft.com/office/officeart/2005/8/layout/pyramid2"/>
    <dgm:cxn modelId="{70D2D639-C5BC-4D5B-A207-9D6787B1048A}" srcId="{0D102204-8B3D-49BA-A414-366E3F63C876}" destId="{95146C22-F18F-420E-8122-F936D51C0523}" srcOrd="1" destOrd="0" parTransId="{D866BB82-A896-4248-BAC7-97FD73586F89}" sibTransId="{2AECCE5A-5BF1-47F1-83A1-BEEADEFBDD2C}"/>
    <dgm:cxn modelId="{61032D55-2D57-4A71-B67F-12163D5A6166}" srcId="{0D102204-8B3D-49BA-A414-366E3F63C876}" destId="{B305EB6A-E096-487D-B079-52C2771112E6}" srcOrd="0" destOrd="0" parTransId="{612513CD-6E30-47DC-AFEA-C84A87E36D69}" sibTransId="{346F82E1-50EF-4C61-818C-21E021763B53}"/>
    <dgm:cxn modelId="{A31BE198-5C4A-4EF7-97C0-2FF2B9EAB450}" type="presOf" srcId="{95146C22-F18F-420E-8122-F936D51C0523}" destId="{F76685F5-4E8D-4D44-98BE-48BAFA4C4523}" srcOrd="0" destOrd="0" presId="urn:microsoft.com/office/officeart/2005/8/layout/pyramid2"/>
    <dgm:cxn modelId="{3118A881-CC3E-4A6A-90E1-69C0A01912F6}" type="presOf" srcId="{B343E786-E69C-4A89-BA5B-F19B30063633}" destId="{49A85DFE-AD5D-40BC-908C-84F41AB3F8D5}" srcOrd="0" destOrd="0" presId="urn:microsoft.com/office/officeart/2005/8/layout/pyramid2"/>
    <dgm:cxn modelId="{FF287D56-E1AC-4B61-8BD8-2920C74B9266}" type="presOf" srcId="{542BD9FE-955D-487B-A17C-A432DA055151}" destId="{6D432F1E-AE86-4023-9B12-0A874CC0BCBD}" srcOrd="0" destOrd="0" presId="urn:microsoft.com/office/officeart/2005/8/layout/pyramid2"/>
    <dgm:cxn modelId="{A0208293-9C39-4D12-9E3F-4B7BD7398CD2}" type="presOf" srcId="{B305EB6A-E096-487D-B079-52C2771112E6}" destId="{D332520F-CBCF-4638-A4E6-B57211A4B7EC}" srcOrd="0" destOrd="0" presId="urn:microsoft.com/office/officeart/2005/8/layout/pyramid2"/>
    <dgm:cxn modelId="{1B064317-41DF-499C-9F69-5FD9D20EE3AE}" srcId="{0D102204-8B3D-49BA-A414-366E3F63C876}" destId="{B343E786-E69C-4A89-BA5B-F19B30063633}" srcOrd="2" destOrd="0" parTransId="{4D17E520-EAFE-4D4C-B579-8228BE6789FA}" sibTransId="{FEFC850C-E8EE-487C-8B39-9B51023FBF79}"/>
    <dgm:cxn modelId="{0776414C-92EC-4412-89AE-EAA70C057108}" type="presParOf" srcId="{A4F1D2A5-D03F-4CE8-8CBB-258F7EAB3AF7}" destId="{F2575734-5BF4-421C-B159-05B7ED3DC594}" srcOrd="0" destOrd="0" presId="urn:microsoft.com/office/officeart/2005/8/layout/pyramid2"/>
    <dgm:cxn modelId="{7FEE963E-2EC6-40A1-9445-7FB8D5AFDE80}" type="presParOf" srcId="{A4F1D2A5-D03F-4CE8-8CBB-258F7EAB3AF7}" destId="{E35BFF2A-0DBC-4FA4-B078-2D0283CEA74D}" srcOrd="1" destOrd="0" presId="urn:microsoft.com/office/officeart/2005/8/layout/pyramid2"/>
    <dgm:cxn modelId="{17880433-1972-4CB3-B1A1-1441858418C4}" type="presParOf" srcId="{E35BFF2A-0DBC-4FA4-B078-2D0283CEA74D}" destId="{D332520F-CBCF-4638-A4E6-B57211A4B7EC}" srcOrd="0" destOrd="0" presId="urn:microsoft.com/office/officeart/2005/8/layout/pyramid2"/>
    <dgm:cxn modelId="{737A0C28-1E84-4C70-AFB1-85CAECDDA6A5}" type="presParOf" srcId="{E35BFF2A-0DBC-4FA4-B078-2D0283CEA74D}" destId="{7EC60EDD-7167-4EE9-A3D5-1AB372412360}" srcOrd="1" destOrd="0" presId="urn:microsoft.com/office/officeart/2005/8/layout/pyramid2"/>
    <dgm:cxn modelId="{4F468B12-2C36-4844-A3B7-148AAD4E65F9}" type="presParOf" srcId="{E35BFF2A-0DBC-4FA4-B078-2D0283CEA74D}" destId="{F76685F5-4E8D-4D44-98BE-48BAFA4C4523}" srcOrd="2" destOrd="0" presId="urn:microsoft.com/office/officeart/2005/8/layout/pyramid2"/>
    <dgm:cxn modelId="{46FE39CB-46F1-42EB-B6B0-A8484F12060D}" type="presParOf" srcId="{E35BFF2A-0DBC-4FA4-B078-2D0283CEA74D}" destId="{BF2FBBF1-F746-4CE2-AACC-794AD2B4796D}" srcOrd="3" destOrd="0" presId="urn:microsoft.com/office/officeart/2005/8/layout/pyramid2"/>
    <dgm:cxn modelId="{853F4614-C49C-4551-90AF-BAFF9E5D504B}" type="presParOf" srcId="{E35BFF2A-0DBC-4FA4-B078-2D0283CEA74D}" destId="{49A85DFE-AD5D-40BC-908C-84F41AB3F8D5}" srcOrd="4" destOrd="0" presId="urn:microsoft.com/office/officeart/2005/8/layout/pyramid2"/>
    <dgm:cxn modelId="{9BB62A01-9A75-4AE3-B29A-39777BBB7A02}" type="presParOf" srcId="{E35BFF2A-0DBC-4FA4-B078-2D0283CEA74D}" destId="{D314D40C-6D8F-44E4-ACEF-FE21D7A8FD8E}" srcOrd="5" destOrd="0" presId="urn:microsoft.com/office/officeart/2005/8/layout/pyramid2"/>
    <dgm:cxn modelId="{F8C0DEC5-9C02-4E58-BA7D-E188B7E46412}" type="presParOf" srcId="{E35BFF2A-0DBC-4FA4-B078-2D0283CEA74D}" destId="{6D432F1E-AE86-4023-9B12-0A874CC0BCBD}" srcOrd="6" destOrd="0" presId="urn:microsoft.com/office/officeart/2005/8/layout/pyramid2"/>
    <dgm:cxn modelId="{93858751-20E5-479B-83B7-17D4FED03094}" type="presParOf" srcId="{E35BFF2A-0DBC-4FA4-B078-2D0283CEA74D}" destId="{35FC06AA-6658-428D-AA5D-6AA20EC8C0E0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47372E16-42E8-461E-8558-6C40C1711BA3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D5040362-D685-4CA6-9F10-7E9899A47D21}">
      <dgm:prSet phldrT="[Текст]"/>
      <dgm:spPr/>
      <dgm:t>
        <a:bodyPr/>
        <a:lstStyle/>
        <a:p>
          <a:r>
            <a:rPr lang="ru-RU" dirty="0" smtClean="0"/>
            <a:t>Пространственные барьеры возникают в случае неудобного расположения мебели, нерационального расстояния между людьми </a:t>
          </a:r>
        </a:p>
      </dgm:t>
    </dgm:pt>
    <dgm:pt modelId="{3A6A9DB4-5CC1-470C-AE62-BAA3AEF3C1CC}" type="parTrans" cxnId="{77A0A0ED-ABA8-491F-94EF-592EB51A85F2}">
      <dgm:prSet/>
      <dgm:spPr/>
      <dgm:t>
        <a:bodyPr/>
        <a:lstStyle/>
        <a:p>
          <a:endParaRPr lang="ru-RU"/>
        </a:p>
      </dgm:t>
    </dgm:pt>
    <dgm:pt modelId="{09425858-FB30-460B-A865-44E2E48EBC25}" type="sibTrans" cxnId="{77A0A0ED-ABA8-491F-94EF-592EB51A85F2}">
      <dgm:prSet/>
      <dgm:spPr/>
      <dgm:t>
        <a:bodyPr/>
        <a:lstStyle/>
        <a:p>
          <a:endParaRPr lang="ru-RU"/>
        </a:p>
      </dgm:t>
    </dgm:pt>
    <dgm:pt modelId="{4468E8CC-990C-493F-AC10-24BA5A4EF349}">
      <dgm:prSet phldrT="[Текст]"/>
      <dgm:spPr/>
      <dgm:t>
        <a:bodyPr/>
        <a:lstStyle/>
        <a:p>
          <a:r>
            <a:rPr lang="ru-RU" dirty="0" smtClean="0"/>
            <a:t>Временные барьеры обусловлены дефицитом времени, отведенного на общение</a:t>
          </a:r>
          <a:endParaRPr lang="ru-RU" dirty="0"/>
        </a:p>
      </dgm:t>
    </dgm:pt>
    <dgm:pt modelId="{3F6492DA-BF73-4A3C-8642-3B6401BB87AF}" type="parTrans" cxnId="{41EAC049-ADA5-432D-A818-F844E5525877}">
      <dgm:prSet/>
      <dgm:spPr/>
      <dgm:t>
        <a:bodyPr/>
        <a:lstStyle/>
        <a:p>
          <a:endParaRPr lang="ru-RU"/>
        </a:p>
      </dgm:t>
    </dgm:pt>
    <dgm:pt modelId="{30B787A1-DD9B-4709-9C13-40DACDB4EBB5}" type="sibTrans" cxnId="{41EAC049-ADA5-432D-A818-F844E5525877}">
      <dgm:prSet/>
      <dgm:spPr/>
      <dgm:t>
        <a:bodyPr/>
        <a:lstStyle/>
        <a:p>
          <a:endParaRPr lang="ru-RU"/>
        </a:p>
      </dgm:t>
    </dgm:pt>
    <dgm:pt modelId="{F6445252-633F-4F94-8B87-A52402EB5493}">
      <dgm:prSet phldrT="[Текст]"/>
      <dgm:spPr/>
      <dgm:t>
        <a:bodyPr/>
        <a:lstStyle/>
        <a:p>
          <a:r>
            <a:rPr lang="ru-RU" dirty="0" smtClean="0"/>
            <a:t>Технические барьеры вызваны временными трудностями коммуникации, связанными с неисправностью технических средств</a:t>
          </a:r>
          <a:endParaRPr lang="ru-RU" dirty="0"/>
        </a:p>
      </dgm:t>
    </dgm:pt>
    <dgm:pt modelId="{AFFE589F-E3E7-4EDD-91A6-53D8C941CE78}" type="parTrans" cxnId="{501E3F8C-B1B3-424F-ACF7-219A27FC2A01}">
      <dgm:prSet/>
      <dgm:spPr/>
      <dgm:t>
        <a:bodyPr/>
        <a:lstStyle/>
        <a:p>
          <a:endParaRPr lang="ru-RU"/>
        </a:p>
      </dgm:t>
    </dgm:pt>
    <dgm:pt modelId="{6A8E9469-5DB6-4B3C-9D09-804E48FAAF58}" type="sibTrans" cxnId="{501E3F8C-B1B3-424F-ACF7-219A27FC2A01}">
      <dgm:prSet/>
      <dgm:spPr/>
      <dgm:t>
        <a:bodyPr/>
        <a:lstStyle/>
        <a:p>
          <a:endParaRPr lang="ru-RU"/>
        </a:p>
      </dgm:t>
    </dgm:pt>
    <dgm:pt modelId="{39FAB45F-917A-43F9-9A25-4DE2A7BFCB98}" type="pres">
      <dgm:prSet presAssocID="{47372E16-42E8-461E-8558-6C40C1711BA3}" presName="linearFlow" presStyleCnt="0">
        <dgm:presLayoutVars>
          <dgm:dir/>
          <dgm:resizeHandles val="exact"/>
        </dgm:presLayoutVars>
      </dgm:prSet>
      <dgm:spPr/>
    </dgm:pt>
    <dgm:pt modelId="{E91F6B7E-ADCF-42DC-9266-EE728B74D69C}" type="pres">
      <dgm:prSet presAssocID="{D5040362-D685-4CA6-9F10-7E9899A47D21}" presName="composite" presStyleCnt="0"/>
      <dgm:spPr/>
    </dgm:pt>
    <dgm:pt modelId="{1E01D0CA-5A72-45B5-9700-873294F832DC}" type="pres">
      <dgm:prSet presAssocID="{D5040362-D685-4CA6-9F10-7E9899A47D21}" presName="imgShp" presStyleLbl="fgImgPlace1" presStyleIdx="0" presStyleCnt="3"/>
      <dgm:spPr/>
    </dgm:pt>
    <dgm:pt modelId="{47EC5EFA-5C58-4BF2-BE15-AEF63583DEE6}" type="pres">
      <dgm:prSet presAssocID="{D5040362-D685-4CA6-9F10-7E9899A47D21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FD9D7A-B9B1-4B07-9F44-614C84A0705F}" type="pres">
      <dgm:prSet presAssocID="{09425858-FB30-460B-A865-44E2E48EBC25}" presName="spacing" presStyleCnt="0"/>
      <dgm:spPr/>
    </dgm:pt>
    <dgm:pt modelId="{F8DEBDAE-FD22-42BE-B3BD-A2D787DF8029}" type="pres">
      <dgm:prSet presAssocID="{4468E8CC-990C-493F-AC10-24BA5A4EF349}" presName="composite" presStyleCnt="0"/>
      <dgm:spPr/>
    </dgm:pt>
    <dgm:pt modelId="{4B4F0C73-F60B-4728-8836-BFF3CC6E8574}" type="pres">
      <dgm:prSet presAssocID="{4468E8CC-990C-493F-AC10-24BA5A4EF349}" presName="imgShp" presStyleLbl="fgImgPlace1" presStyleIdx="1" presStyleCnt="3"/>
      <dgm:spPr/>
    </dgm:pt>
    <dgm:pt modelId="{27690A99-8356-47C1-9848-B959E164021F}" type="pres">
      <dgm:prSet presAssocID="{4468E8CC-990C-493F-AC10-24BA5A4EF349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F61C55-C893-4EAB-A7D9-D01A36A35989}" type="pres">
      <dgm:prSet presAssocID="{30B787A1-DD9B-4709-9C13-40DACDB4EBB5}" presName="spacing" presStyleCnt="0"/>
      <dgm:spPr/>
    </dgm:pt>
    <dgm:pt modelId="{804EF6B1-3679-449E-8AEF-C148850B4BC8}" type="pres">
      <dgm:prSet presAssocID="{F6445252-633F-4F94-8B87-A52402EB5493}" presName="composite" presStyleCnt="0"/>
      <dgm:spPr/>
    </dgm:pt>
    <dgm:pt modelId="{AAF82D67-46A4-406B-991D-DDA8044ECD31}" type="pres">
      <dgm:prSet presAssocID="{F6445252-633F-4F94-8B87-A52402EB5493}" presName="imgShp" presStyleLbl="fgImgPlace1" presStyleIdx="2" presStyleCnt="3"/>
      <dgm:spPr/>
    </dgm:pt>
    <dgm:pt modelId="{56EE7006-9B4F-4A10-8C0A-CCEBF0F185FE}" type="pres">
      <dgm:prSet presAssocID="{F6445252-633F-4F94-8B87-A52402EB5493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1E3F8C-B1B3-424F-ACF7-219A27FC2A01}" srcId="{47372E16-42E8-461E-8558-6C40C1711BA3}" destId="{F6445252-633F-4F94-8B87-A52402EB5493}" srcOrd="2" destOrd="0" parTransId="{AFFE589F-E3E7-4EDD-91A6-53D8C941CE78}" sibTransId="{6A8E9469-5DB6-4B3C-9D09-804E48FAAF58}"/>
    <dgm:cxn modelId="{E3C45456-2105-4CBA-98A7-A0F36A524811}" type="presOf" srcId="{D5040362-D685-4CA6-9F10-7E9899A47D21}" destId="{47EC5EFA-5C58-4BF2-BE15-AEF63583DEE6}" srcOrd="0" destOrd="0" presId="urn:microsoft.com/office/officeart/2005/8/layout/vList3"/>
    <dgm:cxn modelId="{3088A0BC-39D5-45D1-AC10-92673B5888CA}" type="presOf" srcId="{F6445252-633F-4F94-8B87-A52402EB5493}" destId="{56EE7006-9B4F-4A10-8C0A-CCEBF0F185FE}" srcOrd="0" destOrd="0" presId="urn:microsoft.com/office/officeart/2005/8/layout/vList3"/>
    <dgm:cxn modelId="{15CD0EA4-E98C-4B3D-BA7A-92E4729ACA1B}" type="presOf" srcId="{47372E16-42E8-461E-8558-6C40C1711BA3}" destId="{39FAB45F-917A-43F9-9A25-4DE2A7BFCB98}" srcOrd="0" destOrd="0" presId="urn:microsoft.com/office/officeart/2005/8/layout/vList3"/>
    <dgm:cxn modelId="{77A0A0ED-ABA8-491F-94EF-592EB51A85F2}" srcId="{47372E16-42E8-461E-8558-6C40C1711BA3}" destId="{D5040362-D685-4CA6-9F10-7E9899A47D21}" srcOrd="0" destOrd="0" parTransId="{3A6A9DB4-5CC1-470C-AE62-BAA3AEF3C1CC}" sibTransId="{09425858-FB30-460B-A865-44E2E48EBC25}"/>
    <dgm:cxn modelId="{CD915B91-03C1-4FB2-A611-9106008F17E3}" type="presOf" srcId="{4468E8CC-990C-493F-AC10-24BA5A4EF349}" destId="{27690A99-8356-47C1-9848-B959E164021F}" srcOrd="0" destOrd="0" presId="urn:microsoft.com/office/officeart/2005/8/layout/vList3"/>
    <dgm:cxn modelId="{41EAC049-ADA5-432D-A818-F844E5525877}" srcId="{47372E16-42E8-461E-8558-6C40C1711BA3}" destId="{4468E8CC-990C-493F-AC10-24BA5A4EF349}" srcOrd="1" destOrd="0" parTransId="{3F6492DA-BF73-4A3C-8642-3B6401BB87AF}" sibTransId="{30B787A1-DD9B-4709-9C13-40DACDB4EBB5}"/>
    <dgm:cxn modelId="{42241FDD-C29E-40D7-8C7D-0EAF35218607}" type="presParOf" srcId="{39FAB45F-917A-43F9-9A25-4DE2A7BFCB98}" destId="{E91F6B7E-ADCF-42DC-9266-EE728B74D69C}" srcOrd="0" destOrd="0" presId="urn:microsoft.com/office/officeart/2005/8/layout/vList3"/>
    <dgm:cxn modelId="{60B90456-4B57-41E4-9CA0-5D54DDDC7462}" type="presParOf" srcId="{E91F6B7E-ADCF-42DC-9266-EE728B74D69C}" destId="{1E01D0CA-5A72-45B5-9700-873294F832DC}" srcOrd="0" destOrd="0" presId="urn:microsoft.com/office/officeart/2005/8/layout/vList3"/>
    <dgm:cxn modelId="{68E56CED-3797-4D1C-BFEB-BF8FC617D799}" type="presParOf" srcId="{E91F6B7E-ADCF-42DC-9266-EE728B74D69C}" destId="{47EC5EFA-5C58-4BF2-BE15-AEF63583DEE6}" srcOrd="1" destOrd="0" presId="urn:microsoft.com/office/officeart/2005/8/layout/vList3"/>
    <dgm:cxn modelId="{196BAFBD-5BBF-4B15-92B5-36DCD9F740B8}" type="presParOf" srcId="{39FAB45F-917A-43F9-9A25-4DE2A7BFCB98}" destId="{62FD9D7A-B9B1-4B07-9F44-614C84A0705F}" srcOrd="1" destOrd="0" presId="urn:microsoft.com/office/officeart/2005/8/layout/vList3"/>
    <dgm:cxn modelId="{9EF7FE07-9810-4F99-9D38-22153E8B6095}" type="presParOf" srcId="{39FAB45F-917A-43F9-9A25-4DE2A7BFCB98}" destId="{F8DEBDAE-FD22-42BE-B3BD-A2D787DF8029}" srcOrd="2" destOrd="0" presId="urn:microsoft.com/office/officeart/2005/8/layout/vList3"/>
    <dgm:cxn modelId="{FB9AEE4A-56F5-41A9-A9F9-690FC3419F40}" type="presParOf" srcId="{F8DEBDAE-FD22-42BE-B3BD-A2D787DF8029}" destId="{4B4F0C73-F60B-4728-8836-BFF3CC6E8574}" srcOrd="0" destOrd="0" presId="urn:microsoft.com/office/officeart/2005/8/layout/vList3"/>
    <dgm:cxn modelId="{F8B65F45-231F-42AA-8E43-2D45ACF713D1}" type="presParOf" srcId="{F8DEBDAE-FD22-42BE-B3BD-A2D787DF8029}" destId="{27690A99-8356-47C1-9848-B959E164021F}" srcOrd="1" destOrd="0" presId="urn:microsoft.com/office/officeart/2005/8/layout/vList3"/>
    <dgm:cxn modelId="{997ED461-399F-447D-A941-DCB82A19FA10}" type="presParOf" srcId="{39FAB45F-917A-43F9-9A25-4DE2A7BFCB98}" destId="{BCF61C55-C893-4EAB-A7D9-D01A36A35989}" srcOrd="3" destOrd="0" presId="urn:microsoft.com/office/officeart/2005/8/layout/vList3"/>
    <dgm:cxn modelId="{4C3D21E7-0614-4158-8700-2214C4C336F2}" type="presParOf" srcId="{39FAB45F-917A-43F9-9A25-4DE2A7BFCB98}" destId="{804EF6B1-3679-449E-8AEF-C148850B4BC8}" srcOrd="4" destOrd="0" presId="urn:microsoft.com/office/officeart/2005/8/layout/vList3"/>
    <dgm:cxn modelId="{056E34D3-F8FF-41AB-91DA-00434D155EAF}" type="presParOf" srcId="{804EF6B1-3679-449E-8AEF-C148850B4BC8}" destId="{AAF82D67-46A4-406B-991D-DDA8044ECD31}" srcOrd="0" destOrd="0" presId="urn:microsoft.com/office/officeart/2005/8/layout/vList3"/>
    <dgm:cxn modelId="{C993489F-DDAA-46B5-8FA7-D91F7D71D53B}" type="presParOf" srcId="{804EF6B1-3679-449E-8AEF-C148850B4BC8}" destId="{56EE7006-9B4F-4A10-8C0A-CCEBF0F185F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B00BD0-4DA3-4C01-9C54-C99766975C17}" type="doc">
      <dgm:prSet loTypeId="urn:microsoft.com/office/officeart/2005/8/layout/arrow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60D360-52C1-4BDF-8979-93127A66B514}">
      <dgm:prSet phldrT="[Текст]"/>
      <dgm:spPr/>
      <dgm:t>
        <a:bodyPr/>
        <a:lstStyle/>
        <a:p>
          <a:r>
            <a:rPr lang="ru-RU" dirty="0" smtClean="0"/>
            <a:t>внешние</a:t>
          </a:r>
          <a:endParaRPr lang="ru-RU" dirty="0"/>
        </a:p>
      </dgm:t>
    </dgm:pt>
    <dgm:pt modelId="{F8C2E6AD-D974-461C-B638-92CCCB23DCEE}" type="parTrans" cxnId="{63F98D3C-1FF8-4478-B44D-71EC789A81A4}">
      <dgm:prSet/>
      <dgm:spPr/>
      <dgm:t>
        <a:bodyPr/>
        <a:lstStyle/>
        <a:p>
          <a:endParaRPr lang="ru-RU"/>
        </a:p>
      </dgm:t>
    </dgm:pt>
    <dgm:pt modelId="{1278243D-F123-464D-94FD-C779D8A2F968}" type="sibTrans" cxnId="{63F98D3C-1FF8-4478-B44D-71EC789A81A4}">
      <dgm:prSet/>
      <dgm:spPr/>
      <dgm:t>
        <a:bodyPr/>
        <a:lstStyle/>
        <a:p>
          <a:endParaRPr lang="ru-RU"/>
        </a:p>
      </dgm:t>
    </dgm:pt>
    <dgm:pt modelId="{0D85F626-AD73-4EBA-BFA8-DD719E9A381F}">
      <dgm:prSet phldrT="[Текст]"/>
      <dgm:spPr/>
      <dgm:t>
        <a:bodyPr/>
        <a:lstStyle/>
        <a:p>
          <a:r>
            <a:rPr lang="ru-RU" dirty="0" smtClean="0"/>
            <a:t>внутренние</a:t>
          </a:r>
          <a:endParaRPr lang="ru-RU" dirty="0"/>
        </a:p>
      </dgm:t>
    </dgm:pt>
    <dgm:pt modelId="{DB0C31F1-C8A9-411A-A761-E698AB3AD1F5}" type="parTrans" cxnId="{F71EC28B-D98F-4289-B15A-2753469D4D45}">
      <dgm:prSet/>
      <dgm:spPr/>
      <dgm:t>
        <a:bodyPr/>
        <a:lstStyle/>
        <a:p>
          <a:endParaRPr lang="ru-RU"/>
        </a:p>
      </dgm:t>
    </dgm:pt>
    <dgm:pt modelId="{078EDA56-43C9-4681-85A2-4A97521225D7}" type="sibTrans" cxnId="{F71EC28B-D98F-4289-B15A-2753469D4D45}">
      <dgm:prSet/>
      <dgm:spPr/>
      <dgm:t>
        <a:bodyPr/>
        <a:lstStyle/>
        <a:p>
          <a:endParaRPr lang="ru-RU"/>
        </a:p>
      </dgm:t>
    </dgm:pt>
    <dgm:pt modelId="{4185B6D2-5BB4-46F5-9C61-05CB46D82020}" type="pres">
      <dgm:prSet presAssocID="{79B00BD0-4DA3-4C01-9C54-C99766975C1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3131AA-5350-44CA-9AB5-E1831E729523}" type="pres">
      <dgm:prSet presAssocID="{79B00BD0-4DA3-4C01-9C54-C99766975C17}" presName="ribbon" presStyleLbl="node1" presStyleIdx="0" presStyleCnt="1"/>
      <dgm:spPr/>
    </dgm:pt>
    <dgm:pt modelId="{CEA7D7CF-2CEB-46CA-96CB-10F28AA0EFFD}" type="pres">
      <dgm:prSet presAssocID="{79B00BD0-4DA3-4C01-9C54-C99766975C17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A08CF-6AC6-4ED7-AB84-C7141167D1ED}" type="pres">
      <dgm:prSet presAssocID="{79B00BD0-4DA3-4C01-9C54-C99766975C17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4F3E29-A08D-44DD-BD7C-7F983661CA57}" type="presOf" srcId="{6260D360-52C1-4BDF-8979-93127A66B514}" destId="{CEA7D7CF-2CEB-46CA-96CB-10F28AA0EFFD}" srcOrd="0" destOrd="0" presId="urn:microsoft.com/office/officeart/2005/8/layout/arrow6"/>
    <dgm:cxn modelId="{63F98D3C-1FF8-4478-B44D-71EC789A81A4}" srcId="{79B00BD0-4DA3-4C01-9C54-C99766975C17}" destId="{6260D360-52C1-4BDF-8979-93127A66B514}" srcOrd="0" destOrd="0" parTransId="{F8C2E6AD-D974-461C-B638-92CCCB23DCEE}" sibTransId="{1278243D-F123-464D-94FD-C779D8A2F968}"/>
    <dgm:cxn modelId="{454CBEC6-23EE-4E72-973E-0F63A57C7CCD}" type="presOf" srcId="{0D85F626-AD73-4EBA-BFA8-DD719E9A381F}" destId="{271A08CF-6AC6-4ED7-AB84-C7141167D1ED}" srcOrd="0" destOrd="0" presId="urn:microsoft.com/office/officeart/2005/8/layout/arrow6"/>
    <dgm:cxn modelId="{F71EC28B-D98F-4289-B15A-2753469D4D45}" srcId="{79B00BD0-4DA3-4C01-9C54-C99766975C17}" destId="{0D85F626-AD73-4EBA-BFA8-DD719E9A381F}" srcOrd="1" destOrd="0" parTransId="{DB0C31F1-C8A9-411A-A761-E698AB3AD1F5}" sibTransId="{078EDA56-43C9-4681-85A2-4A97521225D7}"/>
    <dgm:cxn modelId="{68A80A77-D788-444C-A93A-0C2B45745BB5}" type="presOf" srcId="{79B00BD0-4DA3-4C01-9C54-C99766975C17}" destId="{4185B6D2-5BB4-46F5-9C61-05CB46D82020}" srcOrd="0" destOrd="0" presId="urn:microsoft.com/office/officeart/2005/8/layout/arrow6"/>
    <dgm:cxn modelId="{BCCE41EE-3411-4425-85D6-C9C4092F8232}" type="presParOf" srcId="{4185B6D2-5BB4-46F5-9C61-05CB46D82020}" destId="{B53131AA-5350-44CA-9AB5-E1831E729523}" srcOrd="0" destOrd="0" presId="urn:microsoft.com/office/officeart/2005/8/layout/arrow6"/>
    <dgm:cxn modelId="{67BAC9CD-870F-43AE-B1D1-79C7F3B58F0D}" type="presParOf" srcId="{4185B6D2-5BB4-46F5-9C61-05CB46D82020}" destId="{CEA7D7CF-2CEB-46CA-96CB-10F28AA0EFFD}" srcOrd="1" destOrd="0" presId="urn:microsoft.com/office/officeart/2005/8/layout/arrow6"/>
    <dgm:cxn modelId="{6D4B7C01-FBFB-4A88-80BF-679D8D21488E}" type="presParOf" srcId="{4185B6D2-5BB4-46F5-9C61-05CB46D82020}" destId="{271A08CF-6AC6-4ED7-AB84-C7141167D1E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B00BD0-4DA3-4C01-9C54-C99766975C17}" type="doc">
      <dgm:prSet loTypeId="urn:microsoft.com/office/officeart/2005/8/layout/arrow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60D360-52C1-4BDF-8979-93127A66B514}">
      <dgm:prSet phldrT="[Текст]"/>
      <dgm:spPr/>
      <dgm:t>
        <a:bodyPr/>
        <a:lstStyle/>
        <a:p>
          <a:r>
            <a:rPr lang="ru-RU" dirty="0" smtClean="0"/>
            <a:t>одноканальные</a:t>
          </a:r>
          <a:endParaRPr lang="ru-RU" dirty="0"/>
        </a:p>
      </dgm:t>
    </dgm:pt>
    <dgm:pt modelId="{F8C2E6AD-D974-461C-B638-92CCCB23DCEE}" type="parTrans" cxnId="{63F98D3C-1FF8-4478-B44D-71EC789A81A4}">
      <dgm:prSet/>
      <dgm:spPr/>
      <dgm:t>
        <a:bodyPr/>
        <a:lstStyle/>
        <a:p>
          <a:endParaRPr lang="ru-RU"/>
        </a:p>
      </dgm:t>
    </dgm:pt>
    <dgm:pt modelId="{1278243D-F123-464D-94FD-C779D8A2F968}" type="sibTrans" cxnId="{63F98D3C-1FF8-4478-B44D-71EC789A81A4}">
      <dgm:prSet/>
      <dgm:spPr/>
      <dgm:t>
        <a:bodyPr/>
        <a:lstStyle/>
        <a:p>
          <a:endParaRPr lang="ru-RU"/>
        </a:p>
      </dgm:t>
    </dgm:pt>
    <dgm:pt modelId="{0D85F626-AD73-4EBA-BFA8-DD719E9A381F}">
      <dgm:prSet phldrT="[Текст]"/>
      <dgm:spPr/>
      <dgm:t>
        <a:bodyPr/>
        <a:lstStyle/>
        <a:p>
          <a:r>
            <a:rPr lang="ru-RU" dirty="0" smtClean="0"/>
            <a:t>многоканальные</a:t>
          </a:r>
          <a:endParaRPr lang="ru-RU" dirty="0"/>
        </a:p>
      </dgm:t>
    </dgm:pt>
    <dgm:pt modelId="{DB0C31F1-C8A9-411A-A761-E698AB3AD1F5}" type="parTrans" cxnId="{F71EC28B-D98F-4289-B15A-2753469D4D45}">
      <dgm:prSet/>
      <dgm:spPr/>
      <dgm:t>
        <a:bodyPr/>
        <a:lstStyle/>
        <a:p>
          <a:endParaRPr lang="ru-RU"/>
        </a:p>
      </dgm:t>
    </dgm:pt>
    <dgm:pt modelId="{078EDA56-43C9-4681-85A2-4A97521225D7}" type="sibTrans" cxnId="{F71EC28B-D98F-4289-B15A-2753469D4D45}">
      <dgm:prSet/>
      <dgm:spPr/>
      <dgm:t>
        <a:bodyPr/>
        <a:lstStyle/>
        <a:p>
          <a:endParaRPr lang="ru-RU"/>
        </a:p>
      </dgm:t>
    </dgm:pt>
    <dgm:pt modelId="{4185B6D2-5BB4-46F5-9C61-05CB46D82020}" type="pres">
      <dgm:prSet presAssocID="{79B00BD0-4DA3-4C01-9C54-C99766975C1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3131AA-5350-44CA-9AB5-E1831E729523}" type="pres">
      <dgm:prSet presAssocID="{79B00BD0-4DA3-4C01-9C54-C99766975C17}" presName="ribbon" presStyleLbl="node1" presStyleIdx="0" presStyleCnt="1"/>
      <dgm:spPr/>
    </dgm:pt>
    <dgm:pt modelId="{CEA7D7CF-2CEB-46CA-96CB-10F28AA0EFFD}" type="pres">
      <dgm:prSet presAssocID="{79B00BD0-4DA3-4C01-9C54-C99766975C17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A08CF-6AC6-4ED7-AB84-C7141167D1ED}" type="pres">
      <dgm:prSet presAssocID="{79B00BD0-4DA3-4C01-9C54-C99766975C17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4F3E29-A08D-44DD-BD7C-7F983661CA57}" type="presOf" srcId="{6260D360-52C1-4BDF-8979-93127A66B514}" destId="{CEA7D7CF-2CEB-46CA-96CB-10F28AA0EFFD}" srcOrd="0" destOrd="0" presId="urn:microsoft.com/office/officeart/2005/8/layout/arrow6"/>
    <dgm:cxn modelId="{63F98D3C-1FF8-4478-B44D-71EC789A81A4}" srcId="{79B00BD0-4DA3-4C01-9C54-C99766975C17}" destId="{6260D360-52C1-4BDF-8979-93127A66B514}" srcOrd="0" destOrd="0" parTransId="{F8C2E6AD-D974-461C-B638-92CCCB23DCEE}" sibTransId="{1278243D-F123-464D-94FD-C779D8A2F968}"/>
    <dgm:cxn modelId="{454CBEC6-23EE-4E72-973E-0F63A57C7CCD}" type="presOf" srcId="{0D85F626-AD73-4EBA-BFA8-DD719E9A381F}" destId="{271A08CF-6AC6-4ED7-AB84-C7141167D1ED}" srcOrd="0" destOrd="0" presId="urn:microsoft.com/office/officeart/2005/8/layout/arrow6"/>
    <dgm:cxn modelId="{F71EC28B-D98F-4289-B15A-2753469D4D45}" srcId="{79B00BD0-4DA3-4C01-9C54-C99766975C17}" destId="{0D85F626-AD73-4EBA-BFA8-DD719E9A381F}" srcOrd="1" destOrd="0" parTransId="{DB0C31F1-C8A9-411A-A761-E698AB3AD1F5}" sibTransId="{078EDA56-43C9-4681-85A2-4A97521225D7}"/>
    <dgm:cxn modelId="{68A80A77-D788-444C-A93A-0C2B45745BB5}" type="presOf" srcId="{79B00BD0-4DA3-4C01-9C54-C99766975C17}" destId="{4185B6D2-5BB4-46F5-9C61-05CB46D82020}" srcOrd="0" destOrd="0" presId="urn:microsoft.com/office/officeart/2005/8/layout/arrow6"/>
    <dgm:cxn modelId="{BCCE41EE-3411-4425-85D6-C9C4092F8232}" type="presParOf" srcId="{4185B6D2-5BB4-46F5-9C61-05CB46D82020}" destId="{B53131AA-5350-44CA-9AB5-E1831E729523}" srcOrd="0" destOrd="0" presId="urn:microsoft.com/office/officeart/2005/8/layout/arrow6"/>
    <dgm:cxn modelId="{67BAC9CD-870F-43AE-B1D1-79C7F3B58F0D}" type="presParOf" srcId="{4185B6D2-5BB4-46F5-9C61-05CB46D82020}" destId="{CEA7D7CF-2CEB-46CA-96CB-10F28AA0EFFD}" srcOrd="1" destOrd="0" presId="urn:microsoft.com/office/officeart/2005/8/layout/arrow6"/>
    <dgm:cxn modelId="{6D4B7C01-FBFB-4A88-80BF-679D8D21488E}" type="presParOf" srcId="{4185B6D2-5BB4-46F5-9C61-05CB46D82020}" destId="{271A08CF-6AC6-4ED7-AB84-C7141167D1E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B00BD0-4DA3-4C01-9C54-C99766975C17}" type="doc">
      <dgm:prSet loTypeId="urn:microsoft.com/office/officeart/2005/8/layout/arrow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60D360-52C1-4BDF-8979-93127A66B514}">
      <dgm:prSet phldrT="[Текст]"/>
      <dgm:spPr/>
      <dgm:t>
        <a:bodyPr/>
        <a:lstStyle/>
        <a:p>
          <a:r>
            <a:rPr lang="ru-RU" dirty="0" smtClean="0"/>
            <a:t>мнимые</a:t>
          </a:r>
          <a:endParaRPr lang="ru-RU" dirty="0"/>
        </a:p>
      </dgm:t>
    </dgm:pt>
    <dgm:pt modelId="{F8C2E6AD-D974-461C-B638-92CCCB23DCEE}" type="parTrans" cxnId="{63F98D3C-1FF8-4478-B44D-71EC789A81A4}">
      <dgm:prSet/>
      <dgm:spPr/>
      <dgm:t>
        <a:bodyPr/>
        <a:lstStyle/>
        <a:p>
          <a:endParaRPr lang="ru-RU"/>
        </a:p>
      </dgm:t>
    </dgm:pt>
    <dgm:pt modelId="{1278243D-F123-464D-94FD-C779D8A2F968}" type="sibTrans" cxnId="{63F98D3C-1FF8-4478-B44D-71EC789A81A4}">
      <dgm:prSet/>
      <dgm:spPr/>
      <dgm:t>
        <a:bodyPr/>
        <a:lstStyle/>
        <a:p>
          <a:endParaRPr lang="ru-RU"/>
        </a:p>
      </dgm:t>
    </dgm:pt>
    <dgm:pt modelId="{0D85F626-AD73-4EBA-BFA8-DD719E9A381F}">
      <dgm:prSet phldrT="[Текст]"/>
      <dgm:spPr/>
      <dgm:t>
        <a:bodyPr/>
        <a:lstStyle/>
        <a:p>
          <a:r>
            <a:rPr lang="ru-RU" dirty="0" smtClean="0"/>
            <a:t>реальные</a:t>
          </a:r>
          <a:endParaRPr lang="ru-RU" dirty="0"/>
        </a:p>
      </dgm:t>
    </dgm:pt>
    <dgm:pt modelId="{DB0C31F1-C8A9-411A-A761-E698AB3AD1F5}" type="parTrans" cxnId="{F71EC28B-D98F-4289-B15A-2753469D4D45}">
      <dgm:prSet/>
      <dgm:spPr/>
      <dgm:t>
        <a:bodyPr/>
        <a:lstStyle/>
        <a:p>
          <a:endParaRPr lang="ru-RU"/>
        </a:p>
      </dgm:t>
    </dgm:pt>
    <dgm:pt modelId="{078EDA56-43C9-4681-85A2-4A97521225D7}" type="sibTrans" cxnId="{F71EC28B-D98F-4289-B15A-2753469D4D45}">
      <dgm:prSet/>
      <dgm:spPr/>
      <dgm:t>
        <a:bodyPr/>
        <a:lstStyle/>
        <a:p>
          <a:endParaRPr lang="ru-RU"/>
        </a:p>
      </dgm:t>
    </dgm:pt>
    <dgm:pt modelId="{4185B6D2-5BB4-46F5-9C61-05CB46D82020}" type="pres">
      <dgm:prSet presAssocID="{79B00BD0-4DA3-4C01-9C54-C99766975C1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3131AA-5350-44CA-9AB5-E1831E729523}" type="pres">
      <dgm:prSet presAssocID="{79B00BD0-4DA3-4C01-9C54-C99766975C17}" presName="ribbon" presStyleLbl="node1" presStyleIdx="0" presStyleCnt="1"/>
      <dgm:spPr/>
    </dgm:pt>
    <dgm:pt modelId="{CEA7D7CF-2CEB-46CA-96CB-10F28AA0EFFD}" type="pres">
      <dgm:prSet presAssocID="{79B00BD0-4DA3-4C01-9C54-C99766975C17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A08CF-6AC6-4ED7-AB84-C7141167D1ED}" type="pres">
      <dgm:prSet presAssocID="{79B00BD0-4DA3-4C01-9C54-C99766975C17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4F3E29-A08D-44DD-BD7C-7F983661CA57}" type="presOf" srcId="{6260D360-52C1-4BDF-8979-93127A66B514}" destId="{CEA7D7CF-2CEB-46CA-96CB-10F28AA0EFFD}" srcOrd="0" destOrd="0" presId="urn:microsoft.com/office/officeart/2005/8/layout/arrow6"/>
    <dgm:cxn modelId="{63F98D3C-1FF8-4478-B44D-71EC789A81A4}" srcId="{79B00BD0-4DA3-4C01-9C54-C99766975C17}" destId="{6260D360-52C1-4BDF-8979-93127A66B514}" srcOrd="0" destOrd="0" parTransId="{F8C2E6AD-D974-461C-B638-92CCCB23DCEE}" sibTransId="{1278243D-F123-464D-94FD-C779D8A2F968}"/>
    <dgm:cxn modelId="{454CBEC6-23EE-4E72-973E-0F63A57C7CCD}" type="presOf" srcId="{0D85F626-AD73-4EBA-BFA8-DD719E9A381F}" destId="{271A08CF-6AC6-4ED7-AB84-C7141167D1ED}" srcOrd="0" destOrd="0" presId="urn:microsoft.com/office/officeart/2005/8/layout/arrow6"/>
    <dgm:cxn modelId="{F71EC28B-D98F-4289-B15A-2753469D4D45}" srcId="{79B00BD0-4DA3-4C01-9C54-C99766975C17}" destId="{0D85F626-AD73-4EBA-BFA8-DD719E9A381F}" srcOrd="1" destOrd="0" parTransId="{DB0C31F1-C8A9-411A-A761-E698AB3AD1F5}" sibTransId="{078EDA56-43C9-4681-85A2-4A97521225D7}"/>
    <dgm:cxn modelId="{68A80A77-D788-444C-A93A-0C2B45745BB5}" type="presOf" srcId="{79B00BD0-4DA3-4C01-9C54-C99766975C17}" destId="{4185B6D2-5BB4-46F5-9C61-05CB46D82020}" srcOrd="0" destOrd="0" presId="urn:microsoft.com/office/officeart/2005/8/layout/arrow6"/>
    <dgm:cxn modelId="{BCCE41EE-3411-4425-85D6-C9C4092F8232}" type="presParOf" srcId="{4185B6D2-5BB4-46F5-9C61-05CB46D82020}" destId="{B53131AA-5350-44CA-9AB5-E1831E729523}" srcOrd="0" destOrd="0" presId="urn:microsoft.com/office/officeart/2005/8/layout/arrow6"/>
    <dgm:cxn modelId="{67BAC9CD-870F-43AE-B1D1-79C7F3B58F0D}" type="presParOf" srcId="{4185B6D2-5BB4-46F5-9C61-05CB46D82020}" destId="{CEA7D7CF-2CEB-46CA-96CB-10F28AA0EFFD}" srcOrd="1" destOrd="0" presId="urn:microsoft.com/office/officeart/2005/8/layout/arrow6"/>
    <dgm:cxn modelId="{6D4B7C01-FBFB-4A88-80BF-679D8D21488E}" type="presParOf" srcId="{4185B6D2-5BB4-46F5-9C61-05CB46D82020}" destId="{271A08CF-6AC6-4ED7-AB84-C7141167D1E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9B00BD0-4DA3-4C01-9C54-C99766975C17}" type="doc">
      <dgm:prSet loTypeId="urn:microsoft.com/office/officeart/2005/8/layout/arrow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60D360-52C1-4BDF-8979-93127A66B514}">
      <dgm:prSet phldrT="[Текст]"/>
      <dgm:spPr/>
      <dgm:t>
        <a:bodyPr/>
        <a:lstStyle/>
        <a:p>
          <a:r>
            <a:rPr lang="ru-RU" dirty="0" smtClean="0"/>
            <a:t>устойчивые</a:t>
          </a:r>
          <a:endParaRPr lang="ru-RU" dirty="0"/>
        </a:p>
      </dgm:t>
    </dgm:pt>
    <dgm:pt modelId="{F8C2E6AD-D974-461C-B638-92CCCB23DCEE}" type="parTrans" cxnId="{63F98D3C-1FF8-4478-B44D-71EC789A81A4}">
      <dgm:prSet/>
      <dgm:spPr/>
      <dgm:t>
        <a:bodyPr/>
        <a:lstStyle/>
        <a:p>
          <a:endParaRPr lang="ru-RU"/>
        </a:p>
      </dgm:t>
    </dgm:pt>
    <dgm:pt modelId="{1278243D-F123-464D-94FD-C779D8A2F968}" type="sibTrans" cxnId="{63F98D3C-1FF8-4478-B44D-71EC789A81A4}">
      <dgm:prSet/>
      <dgm:spPr/>
      <dgm:t>
        <a:bodyPr/>
        <a:lstStyle/>
        <a:p>
          <a:endParaRPr lang="ru-RU"/>
        </a:p>
      </dgm:t>
    </dgm:pt>
    <dgm:pt modelId="{0D85F626-AD73-4EBA-BFA8-DD719E9A381F}">
      <dgm:prSet phldrT="[Текст]"/>
      <dgm:spPr/>
      <dgm:t>
        <a:bodyPr/>
        <a:lstStyle/>
        <a:p>
          <a:r>
            <a:rPr lang="ru-RU" dirty="0" smtClean="0"/>
            <a:t>неустойчивые</a:t>
          </a:r>
          <a:endParaRPr lang="ru-RU" dirty="0"/>
        </a:p>
      </dgm:t>
    </dgm:pt>
    <dgm:pt modelId="{DB0C31F1-C8A9-411A-A761-E698AB3AD1F5}" type="parTrans" cxnId="{F71EC28B-D98F-4289-B15A-2753469D4D45}">
      <dgm:prSet/>
      <dgm:spPr/>
      <dgm:t>
        <a:bodyPr/>
        <a:lstStyle/>
        <a:p>
          <a:endParaRPr lang="ru-RU"/>
        </a:p>
      </dgm:t>
    </dgm:pt>
    <dgm:pt modelId="{078EDA56-43C9-4681-85A2-4A97521225D7}" type="sibTrans" cxnId="{F71EC28B-D98F-4289-B15A-2753469D4D45}">
      <dgm:prSet/>
      <dgm:spPr/>
      <dgm:t>
        <a:bodyPr/>
        <a:lstStyle/>
        <a:p>
          <a:endParaRPr lang="ru-RU"/>
        </a:p>
      </dgm:t>
    </dgm:pt>
    <dgm:pt modelId="{4185B6D2-5BB4-46F5-9C61-05CB46D82020}" type="pres">
      <dgm:prSet presAssocID="{79B00BD0-4DA3-4C01-9C54-C99766975C1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3131AA-5350-44CA-9AB5-E1831E729523}" type="pres">
      <dgm:prSet presAssocID="{79B00BD0-4DA3-4C01-9C54-C99766975C17}" presName="ribbon" presStyleLbl="node1" presStyleIdx="0" presStyleCnt="1"/>
      <dgm:spPr/>
    </dgm:pt>
    <dgm:pt modelId="{CEA7D7CF-2CEB-46CA-96CB-10F28AA0EFFD}" type="pres">
      <dgm:prSet presAssocID="{79B00BD0-4DA3-4C01-9C54-C99766975C17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A08CF-6AC6-4ED7-AB84-C7141167D1ED}" type="pres">
      <dgm:prSet presAssocID="{79B00BD0-4DA3-4C01-9C54-C99766975C17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4F3E29-A08D-44DD-BD7C-7F983661CA57}" type="presOf" srcId="{6260D360-52C1-4BDF-8979-93127A66B514}" destId="{CEA7D7CF-2CEB-46CA-96CB-10F28AA0EFFD}" srcOrd="0" destOrd="0" presId="urn:microsoft.com/office/officeart/2005/8/layout/arrow6"/>
    <dgm:cxn modelId="{63F98D3C-1FF8-4478-B44D-71EC789A81A4}" srcId="{79B00BD0-4DA3-4C01-9C54-C99766975C17}" destId="{6260D360-52C1-4BDF-8979-93127A66B514}" srcOrd="0" destOrd="0" parTransId="{F8C2E6AD-D974-461C-B638-92CCCB23DCEE}" sibTransId="{1278243D-F123-464D-94FD-C779D8A2F968}"/>
    <dgm:cxn modelId="{454CBEC6-23EE-4E72-973E-0F63A57C7CCD}" type="presOf" srcId="{0D85F626-AD73-4EBA-BFA8-DD719E9A381F}" destId="{271A08CF-6AC6-4ED7-AB84-C7141167D1ED}" srcOrd="0" destOrd="0" presId="urn:microsoft.com/office/officeart/2005/8/layout/arrow6"/>
    <dgm:cxn modelId="{F71EC28B-D98F-4289-B15A-2753469D4D45}" srcId="{79B00BD0-4DA3-4C01-9C54-C99766975C17}" destId="{0D85F626-AD73-4EBA-BFA8-DD719E9A381F}" srcOrd="1" destOrd="0" parTransId="{DB0C31F1-C8A9-411A-A761-E698AB3AD1F5}" sibTransId="{078EDA56-43C9-4681-85A2-4A97521225D7}"/>
    <dgm:cxn modelId="{68A80A77-D788-444C-A93A-0C2B45745BB5}" type="presOf" srcId="{79B00BD0-4DA3-4C01-9C54-C99766975C17}" destId="{4185B6D2-5BB4-46F5-9C61-05CB46D82020}" srcOrd="0" destOrd="0" presId="urn:microsoft.com/office/officeart/2005/8/layout/arrow6"/>
    <dgm:cxn modelId="{BCCE41EE-3411-4425-85D6-C9C4092F8232}" type="presParOf" srcId="{4185B6D2-5BB4-46F5-9C61-05CB46D82020}" destId="{B53131AA-5350-44CA-9AB5-E1831E729523}" srcOrd="0" destOrd="0" presId="urn:microsoft.com/office/officeart/2005/8/layout/arrow6"/>
    <dgm:cxn modelId="{67BAC9CD-870F-43AE-B1D1-79C7F3B58F0D}" type="presParOf" srcId="{4185B6D2-5BB4-46F5-9C61-05CB46D82020}" destId="{CEA7D7CF-2CEB-46CA-96CB-10F28AA0EFFD}" srcOrd="1" destOrd="0" presId="urn:microsoft.com/office/officeart/2005/8/layout/arrow6"/>
    <dgm:cxn modelId="{6D4B7C01-FBFB-4A88-80BF-679D8D21488E}" type="presParOf" srcId="{4185B6D2-5BB4-46F5-9C61-05CB46D82020}" destId="{271A08CF-6AC6-4ED7-AB84-C7141167D1E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9B00BD0-4DA3-4C01-9C54-C99766975C17}" type="doc">
      <dgm:prSet loTypeId="urn:microsoft.com/office/officeart/2005/8/layout/arrow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60D360-52C1-4BDF-8979-93127A66B514}">
      <dgm:prSet phldrT="[Текст]"/>
      <dgm:spPr/>
      <dgm:t>
        <a:bodyPr/>
        <a:lstStyle/>
        <a:p>
          <a:r>
            <a:rPr lang="ru-RU" dirty="0" smtClean="0"/>
            <a:t>формальные</a:t>
          </a:r>
          <a:endParaRPr lang="ru-RU" dirty="0"/>
        </a:p>
      </dgm:t>
    </dgm:pt>
    <dgm:pt modelId="{F8C2E6AD-D974-461C-B638-92CCCB23DCEE}" type="parTrans" cxnId="{63F98D3C-1FF8-4478-B44D-71EC789A81A4}">
      <dgm:prSet/>
      <dgm:spPr/>
      <dgm:t>
        <a:bodyPr/>
        <a:lstStyle/>
        <a:p>
          <a:endParaRPr lang="ru-RU"/>
        </a:p>
      </dgm:t>
    </dgm:pt>
    <dgm:pt modelId="{1278243D-F123-464D-94FD-C779D8A2F968}" type="sibTrans" cxnId="{63F98D3C-1FF8-4478-B44D-71EC789A81A4}">
      <dgm:prSet/>
      <dgm:spPr/>
      <dgm:t>
        <a:bodyPr/>
        <a:lstStyle/>
        <a:p>
          <a:endParaRPr lang="ru-RU"/>
        </a:p>
      </dgm:t>
    </dgm:pt>
    <dgm:pt modelId="{0D85F626-AD73-4EBA-BFA8-DD719E9A381F}">
      <dgm:prSet phldrT="[Текст]"/>
      <dgm:spPr/>
      <dgm:t>
        <a:bodyPr/>
        <a:lstStyle/>
        <a:p>
          <a:r>
            <a:rPr lang="ru-RU" dirty="0" smtClean="0"/>
            <a:t>неформальные</a:t>
          </a:r>
          <a:endParaRPr lang="ru-RU" dirty="0"/>
        </a:p>
      </dgm:t>
    </dgm:pt>
    <dgm:pt modelId="{DB0C31F1-C8A9-411A-A761-E698AB3AD1F5}" type="parTrans" cxnId="{F71EC28B-D98F-4289-B15A-2753469D4D45}">
      <dgm:prSet/>
      <dgm:spPr/>
      <dgm:t>
        <a:bodyPr/>
        <a:lstStyle/>
        <a:p>
          <a:endParaRPr lang="ru-RU"/>
        </a:p>
      </dgm:t>
    </dgm:pt>
    <dgm:pt modelId="{078EDA56-43C9-4681-85A2-4A97521225D7}" type="sibTrans" cxnId="{F71EC28B-D98F-4289-B15A-2753469D4D45}">
      <dgm:prSet/>
      <dgm:spPr/>
      <dgm:t>
        <a:bodyPr/>
        <a:lstStyle/>
        <a:p>
          <a:endParaRPr lang="ru-RU"/>
        </a:p>
      </dgm:t>
    </dgm:pt>
    <dgm:pt modelId="{4185B6D2-5BB4-46F5-9C61-05CB46D82020}" type="pres">
      <dgm:prSet presAssocID="{79B00BD0-4DA3-4C01-9C54-C99766975C1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3131AA-5350-44CA-9AB5-E1831E729523}" type="pres">
      <dgm:prSet presAssocID="{79B00BD0-4DA3-4C01-9C54-C99766975C17}" presName="ribbon" presStyleLbl="node1" presStyleIdx="0" presStyleCnt="1"/>
      <dgm:spPr/>
    </dgm:pt>
    <dgm:pt modelId="{CEA7D7CF-2CEB-46CA-96CB-10F28AA0EFFD}" type="pres">
      <dgm:prSet presAssocID="{79B00BD0-4DA3-4C01-9C54-C99766975C17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A08CF-6AC6-4ED7-AB84-C7141167D1ED}" type="pres">
      <dgm:prSet presAssocID="{79B00BD0-4DA3-4C01-9C54-C99766975C17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4F3E29-A08D-44DD-BD7C-7F983661CA57}" type="presOf" srcId="{6260D360-52C1-4BDF-8979-93127A66B514}" destId="{CEA7D7CF-2CEB-46CA-96CB-10F28AA0EFFD}" srcOrd="0" destOrd="0" presId="urn:microsoft.com/office/officeart/2005/8/layout/arrow6"/>
    <dgm:cxn modelId="{63F98D3C-1FF8-4478-B44D-71EC789A81A4}" srcId="{79B00BD0-4DA3-4C01-9C54-C99766975C17}" destId="{6260D360-52C1-4BDF-8979-93127A66B514}" srcOrd="0" destOrd="0" parTransId="{F8C2E6AD-D974-461C-B638-92CCCB23DCEE}" sibTransId="{1278243D-F123-464D-94FD-C779D8A2F968}"/>
    <dgm:cxn modelId="{454CBEC6-23EE-4E72-973E-0F63A57C7CCD}" type="presOf" srcId="{0D85F626-AD73-4EBA-BFA8-DD719E9A381F}" destId="{271A08CF-6AC6-4ED7-AB84-C7141167D1ED}" srcOrd="0" destOrd="0" presId="urn:microsoft.com/office/officeart/2005/8/layout/arrow6"/>
    <dgm:cxn modelId="{F71EC28B-D98F-4289-B15A-2753469D4D45}" srcId="{79B00BD0-4DA3-4C01-9C54-C99766975C17}" destId="{0D85F626-AD73-4EBA-BFA8-DD719E9A381F}" srcOrd="1" destOrd="0" parTransId="{DB0C31F1-C8A9-411A-A761-E698AB3AD1F5}" sibTransId="{078EDA56-43C9-4681-85A2-4A97521225D7}"/>
    <dgm:cxn modelId="{68A80A77-D788-444C-A93A-0C2B45745BB5}" type="presOf" srcId="{79B00BD0-4DA3-4C01-9C54-C99766975C17}" destId="{4185B6D2-5BB4-46F5-9C61-05CB46D82020}" srcOrd="0" destOrd="0" presId="urn:microsoft.com/office/officeart/2005/8/layout/arrow6"/>
    <dgm:cxn modelId="{BCCE41EE-3411-4425-85D6-C9C4092F8232}" type="presParOf" srcId="{4185B6D2-5BB4-46F5-9C61-05CB46D82020}" destId="{B53131AA-5350-44CA-9AB5-E1831E729523}" srcOrd="0" destOrd="0" presId="urn:microsoft.com/office/officeart/2005/8/layout/arrow6"/>
    <dgm:cxn modelId="{67BAC9CD-870F-43AE-B1D1-79C7F3B58F0D}" type="presParOf" srcId="{4185B6D2-5BB4-46F5-9C61-05CB46D82020}" destId="{CEA7D7CF-2CEB-46CA-96CB-10F28AA0EFFD}" srcOrd="1" destOrd="0" presId="urn:microsoft.com/office/officeart/2005/8/layout/arrow6"/>
    <dgm:cxn modelId="{6D4B7C01-FBFB-4A88-80BF-679D8D21488E}" type="presParOf" srcId="{4185B6D2-5BB4-46F5-9C61-05CB46D82020}" destId="{271A08CF-6AC6-4ED7-AB84-C7141167D1E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9B00BD0-4DA3-4C01-9C54-C99766975C17}" type="doc">
      <dgm:prSet loTypeId="urn:microsoft.com/office/officeart/2005/8/layout/arrow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60D360-52C1-4BDF-8979-93127A66B514}">
      <dgm:prSet phldrT="[Текст]"/>
      <dgm:spPr/>
      <dgm:t>
        <a:bodyPr/>
        <a:lstStyle/>
        <a:p>
          <a:r>
            <a:rPr lang="ru-RU" dirty="0" smtClean="0"/>
            <a:t>ситуационные</a:t>
          </a:r>
          <a:endParaRPr lang="ru-RU" dirty="0"/>
        </a:p>
      </dgm:t>
    </dgm:pt>
    <dgm:pt modelId="{F8C2E6AD-D974-461C-B638-92CCCB23DCEE}" type="parTrans" cxnId="{63F98D3C-1FF8-4478-B44D-71EC789A81A4}">
      <dgm:prSet/>
      <dgm:spPr/>
      <dgm:t>
        <a:bodyPr/>
        <a:lstStyle/>
        <a:p>
          <a:endParaRPr lang="ru-RU"/>
        </a:p>
      </dgm:t>
    </dgm:pt>
    <dgm:pt modelId="{1278243D-F123-464D-94FD-C779D8A2F968}" type="sibTrans" cxnId="{63F98D3C-1FF8-4478-B44D-71EC789A81A4}">
      <dgm:prSet/>
      <dgm:spPr/>
      <dgm:t>
        <a:bodyPr/>
        <a:lstStyle/>
        <a:p>
          <a:endParaRPr lang="ru-RU"/>
        </a:p>
      </dgm:t>
    </dgm:pt>
    <dgm:pt modelId="{0D85F626-AD73-4EBA-BFA8-DD719E9A381F}">
      <dgm:prSet phldrT="[Текст]"/>
      <dgm:spPr/>
      <dgm:t>
        <a:bodyPr/>
        <a:lstStyle/>
        <a:p>
          <a:r>
            <a:rPr lang="ru-RU" dirty="0" smtClean="0"/>
            <a:t>постоянные</a:t>
          </a:r>
          <a:endParaRPr lang="ru-RU" dirty="0"/>
        </a:p>
      </dgm:t>
    </dgm:pt>
    <dgm:pt modelId="{DB0C31F1-C8A9-411A-A761-E698AB3AD1F5}" type="parTrans" cxnId="{F71EC28B-D98F-4289-B15A-2753469D4D45}">
      <dgm:prSet/>
      <dgm:spPr/>
      <dgm:t>
        <a:bodyPr/>
        <a:lstStyle/>
        <a:p>
          <a:endParaRPr lang="ru-RU"/>
        </a:p>
      </dgm:t>
    </dgm:pt>
    <dgm:pt modelId="{078EDA56-43C9-4681-85A2-4A97521225D7}" type="sibTrans" cxnId="{F71EC28B-D98F-4289-B15A-2753469D4D45}">
      <dgm:prSet/>
      <dgm:spPr/>
      <dgm:t>
        <a:bodyPr/>
        <a:lstStyle/>
        <a:p>
          <a:endParaRPr lang="ru-RU"/>
        </a:p>
      </dgm:t>
    </dgm:pt>
    <dgm:pt modelId="{4185B6D2-5BB4-46F5-9C61-05CB46D82020}" type="pres">
      <dgm:prSet presAssocID="{79B00BD0-4DA3-4C01-9C54-C99766975C1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3131AA-5350-44CA-9AB5-E1831E729523}" type="pres">
      <dgm:prSet presAssocID="{79B00BD0-4DA3-4C01-9C54-C99766975C17}" presName="ribbon" presStyleLbl="node1" presStyleIdx="0" presStyleCnt="1"/>
      <dgm:spPr/>
    </dgm:pt>
    <dgm:pt modelId="{CEA7D7CF-2CEB-46CA-96CB-10F28AA0EFFD}" type="pres">
      <dgm:prSet presAssocID="{79B00BD0-4DA3-4C01-9C54-C99766975C17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A08CF-6AC6-4ED7-AB84-C7141167D1ED}" type="pres">
      <dgm:prSet presAssocID="{79B00BD0-4DA3-4C01-9C54-C99766975C17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4F3E29-A08D-44DD-BD7C-7F983661CA57}" type="presOf" srcId="{6260D360-52C1-4BDF-8979-93127A66B514}" destId="{CEA7D7CF-2CEB-46CA-96CB-10F28AA0EFFD}" srcOrd="0" destOrd="0" presId="urn:microsoft.com/office/officeart/2005/8/layout/arrow6"/>
    <dgm:cxn modelId="{63F98D3C-1FF8-4478-B44D-71EC789A81A4}" srcId="{79B00BD0-4DA3-4C01-9C54-C99766975C17}" destId="{6260D360-52C1-4BDF-8979-93127A66B514}" srcOrd="0" destOrd="0" parTransId="{F8C2E6AD-D974-461C-B638-92CCCB23DCEE}" sibTransId="{1278243D-F123-464D-94FD-C779D8A2F968}"/>
    <dgm:cxn modelId="{454CBEC6-23EE-4E72-973E-0F63A57C7CCD}" type="presOf" srcId="{0D85F626-AD73-4EBA-BFA8-DD719E9A381F}" destId="{271A08CF-6AC6-4ED7-AB84-C7141167D1ED}" srcOrd="0" destOrd="0" presId="urn:microsoft.com/office/officeart/2005/8/layout/arrow6"/>
    <dgm:cxn modelId="{F71EC28B-D98F-4289-B15A-2753469D4D45}" srcId="{79B00BD0-4DA3-4C01-9C54-C99766975C17}" destId="{0D85F626-AD73-4EBA-BFA8-DD719E9A381F}" srcOrd="1" destOrd="0" parTransId="{DB0C31F1-C8A9-411A-A761-E698AB3AD1F5}" sibTransId="{078EDA56-43C9-4681-85A2-4A97521225D7}"/>
    <dgm:cxn modelId="{68A80A77-D788-444C-A93A-0C2B45745BB5}" type="presOf" srcId="{79B00BD0-4DA3-4C01-9C54-C99766975C17}" destId="{4185B6D2-5BB4-46F5-9C61-05CB46D82020}" srcOrd="0" destOrd="0" presId="urn:microsoft.com/office/officeart/2005/8/layout/arrow6"/>
    <dgm:cxn modelId="{BCCE41EE-3411-4425-85D6-C9C4092F8232}" type="presParOf" srcId="{4185B6D2-5BB4-46F5-9C61-05CB46D82020}" destId="{B53131AA-5350-44CA-9AB5-E1831E729523}" srcOrd="0" destOrd="0" presId="urn:microsoft.com/office/officeart/2005/8/layout/arrow6"/>
    <dgm:cxn modelId="{67BAC9CD-870F-43AE-B1D1-79C7F3B58F0D}" type="presParOf" srcId="{4185B6D2-5BB4-46F5-9C61-05CB46D82020}" destId="{CEA7D7CF-2CEB-46CA-96CB-10F28AA0EFFD}" srcOrd="1" destOrd="0" presId="urn:microsoft.com/office/officeart/2005/8/layout/arrow6"/>
    <dgm:cxn modelId="{6D4B7C01-FBFB-4A88-80BF-679D8D21488E}" type="presParOf" srcId="{4185B6D2-5BB4-46F5-9C61-05CB46D82020}" destId="{271A08CF-6AC6-4ED7-AB84-C7141167D1E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9B00BD0-4DA3-4C01-9C54-C99766975C17}" type="doc">
      <dgm:prSet loTypeId="urn:microsoft.com/office/officeart/2005/8/layout/arrow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60D360-52C1-4BDF-8979-93127A66B514}">
      <dgm:prSet phldrT="[Текст]"/>
      <dgm:spPr/>
      <dgm:t>
        <a:bodyPr/>
        <a:lstStyle/>
        <a:p>
          <a:r>
            <a:rPr lang="ru-RU" dirty="0" smtClean="0"/>
            <a:t>организационные</a:t>
          </a:r>
          <a:endParaRPr lang="ru-RU" dirty="0"/>
        </a:p>
      </dgm:t>
    </dgm:pt>
    <dgm:pt modelId="{F8C2E6AD-D974-461C-B638-92CCCB23DCEE}" type="parTrans" cxnId="{63F98D3C-1FF8-4478-B44D-71EC789A81A4}">
      <dgm:prSet/>
      <dgm:spPr/>
      <dgm:t>
        <a:bodyPr/>
        <a:lstStyle/>
        <a:p>
          <a:endParaRPr lang="ru-RU"/>
        </a:p>
      </dgm:t>
    </dgm:pt>
    <dgm:pt modelId="{1278243D-F123-464D-94FD-C779D8A2F968}" type="sibTrans" cxnId="{63F98D3C-1FF8-4478-B44D-71EC789A81A4}">
      <dgm:prSet/>
      <dgm:spPr/>
      <dgm:t>
        <a:bodyPr/>
        <a:lstStyle/>
        <a:p>
          <a:endParaRPr lang="ru-RU"/>
        </a:p>
      </dgm:t>
    </dgm:pt>
    <dgm:pt modelId="{0D85F626-AD73-4EBA-BFA8-DD719E9A381F}">
      <dgm:prSet phldrT="[Текст]"/>
      <dgm:spPr/>
      <dgm:t>
        <a:bodyPr/>
        <a:lstStyle/>
        <a:p>
          <a:r>
            <a:rPr lang="ru-RU" dirty="0" smtClean="0"/>
            <a:t>социально-психологические</a:t>
          </a:r>
          <a:endParaRPr lang="ru-RU" dirty="0"/>
        </a:p>
      </dgm:t>
    </dgm:pt>
    <dgm:pt modelId="{DB0C31F1-C8A9-411A-A761-E698AB3AD1F5}" type="parTrans" cxnId="{F71EC28B-D98F-4289-B15A-2753469D4D45}">
      <dgm:prSet/>
      <dgm:spPr/>
      <dgm:t>
        <a:bodyPr/>
        <a:lstStyle/>
        <a:p>
          <a:endParaRPr lang="ru-RU"/>
        </a:p>
      </dgm:t>
    </dgm:pt>
    <dgm:pt modelId="{078EDA56-43C9-4681-85A2-4A97521225D7}" type="sibTrans" cxnId="{F71EC28B-D98F-4289-B15A-2753469D4D45}">
      <dgm:prSet/>
      <dgm:spPr/>
      <dgm:t>
        <a:bodyPr/>
        <a:lstStyle/>
        <a:p>
          <a:endParaRPr lang="ru-RU"/>
        </a:p>
      </dgm:t>
    </dgm:pt>
    <dgm:pt modelId="{4185B6D2-5BB4-46F5-9C61-05CB46D82020}" type="pres">
      <dgm:prSet presAssocID="{79B00BD0-4DA3-4C01-9C54-C99766975C1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3131AA-5350-44CA-9AB5-E1831E729523}" type="pres">
      <dgm:prSet presAssocID="{79B00BD0-4DA3-4C01-9C54-C99766975C17}" presName="ribbon" presStyleLbl="node1" presStyleIdx="0" presStyleCnt="1"/>
      <dgm:spPr/>
    </dgm:pt>
    <dgm:pt modelId="{CEA7D7CF-2CEB-46CA-96CB-10F28AA0EFFD}" type="pres">
      <dgm:prSet presAssocID="{79B00BD0-4DA3-4C01-9C54-C99766975C17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A08CF-6AC6-4ED7-AB84-C7141167D1ED}" type="pres">
      <dgm:prSet presAssocID="{79B00BD0-4DA3-4C01-9C54-C99766975C17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4F3E29-A08D-44DD-BD7C-7F983661CA57}" type="presOf" srcId="{6260D360-52C1-4BDF-8979-93127A66B514}" destId="{CEA7D7CF-2CEB-46CA-96CB-10F28AA0EFFD}" srcOrd="0" destOrd="0" presId="urn:microsoft.com/office/officeart/2005/8/layout/arrow6"/>
    <dgm:cxn modelId="{63F98D3C-1FF8-4478-B44D-71EC789A81A4}" srcId="{79B00BD0-4DA3-4C01-9C54-C99766975C17}" destId="{6260D360-52C1-4BDF-8979-93127A66B514}" srcOrd="0" destOrd="0" parTransId="{F8C2E6AD-D974-461C-B638-92CCCB23DCEE}" sibTransId="{1278243D-F123-464D-94FD-C779D8A2F968}"/>
    <dgm:cxn modelId="{454CBEC6-23EE-4E72-973E-0F63A57C7CCD}" type="presOf" srcId="{0D85F626-AD73-4EBA-BFA8-DD719E9A381F}" destId="{271A08CF-6AC6-4ED7-AB84-C7141167D1ED}" srcOrd="0" destOrd="0" presId="urn:microsoft.com/office/officeart/2005/8/layout/arrow6"/>
    <dgm:cxn modelId="{F71EC28B-D98F-4289-B15A-2753469D4D45}" srcId="{79B00BD0-4DA3-4C01-9C54-C99766975C17}" destId="{0D85F626-AD73-4EBA-BFA8-DD719E9A381F}" srcOrd="1" destOrd="0" parTransId="{DB0C31F1-C8A9-411A-A761-E698AB3AD1F5}" sibTransId="{078EDA56-43C9-4681-85A2-4A97521225D7}"/>
    <dgm:cxn modelId="{68A80A77-D788-444C-A93A-0C2B45745BB5}" type="presOf" srcId="{79B00BD0-4DA3-4C01-9C54-C99766975C17}" destId="{4185B6D2-5BB4-46F5-9C61-05CB46D82020}" srcOrd="0" destOrd="0" presId="urn:microsoft.com/office/officeart/2005/8/layout/arrow6"/>
    <dgm:cxn modelId="{BCCE41EE-3411-4425-85D6-C9C4092F8232}" type="presParOf" srcId="{4185B6D2-5BB4-46F5-9C61-05CB46D82020}" destId="{B53131AA-5350-44CA-9AB5-E1831E729523}" srcOrd="0" destOrd="0" presId="urn:microsoft.com/office/officeart/2005/8/layout/arrow6"/>
    <dgm:cxn modelId="{67BAC9CD-870F-43AE-B1D1-79C7F3B58F0D}" type="presParOf" srcId="{4185B6D2-5BB4-46F5-9C61-05CB46D82020}" destId="{CEA7D7CF-2CEB-46CA-96CB-10F28AA0EFFD}" srcOrd="1" destOrd="0" presId="urn:microsoft.com/office/officeart/2005/8/layout/arrow6"/>
    <dgm:cxn modelId="{6D4B7C01-FBFB-4A88-80BF-679D8D21488E}" type="presParOf" srcId="{4185B6D2-5BB4-46F5-9C61-05CB46D82020}" destId="{271A08CF-6AC6-4ED7-AB84-C7141167D1E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3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D8F028-72A5-4122-A921-932E43E9357C}">
      <dsp:nvSpPr>
        <dsp:cNvPr id="0" name=""/>
        <dsp:cNvSpPr/>
      </dsp:nvSpPr>
      <dsp:spPr>
        <a:xfrm>
          <a:off x="6365713" y="3832903"/>
          <a:ext cx="2784491" cy="18037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средство передачи информации</a:t>
          </a:r>
          <a:endParaRPr lang="ru-RU" sz="2000" kern="1200" dirty="0"/>
        </a:p>
      </dsp:txBody>
      <dsp:txXfrm>
        <a:off x="7240682" y="4323455"/>
        <a:ext cx="1869900" cy="1273545"/>
      </dsp:txXfrm>
    </dsp:sp>
    <dsp:sp modelId="{B0AE28B7-EA25-4B13-82D3-53C478CE6205}">
      <dsp:nvSpPr>
        <dsp:cNvPr id="0" name=""/>
        <dsp:cNvSpPr/>
      </dsp:nvSpPr>
      <dsp:spPr>
        <a:xfrm>
          <a:off x="1822595" y="3832903"/>
          <a:ext cx="2784491" cy="18037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лицо, которому </a:t>
          </a:r>
          <a:r>
            <a:rPr lang="ru-RU" sz="2000" kern="1200" dirty="0" err="1" smtClean="0"/>
            <a:t>предназ-ся</a:t>
          </a:r>
          <a:r>
            <a:rPr lang="ru-RU" sz="2000" kern="1200" dirty="0" smtClean="0"/>
            <a:t> информация </a:t>
          </a:r>
          <a:endParaRPr lang="ru-RU" sz="2000" kern="1200" dirty="0"/>
        </a:p>
      </dsp:txBody>
      <dsp:txXfrm>
        <a:off x="1862217" y="4323455"/>
        <a:ext cx="1869900" cy="1273545"/>
      </dsp:txXfrm>
    </dsp:sp>
    <dsp:sp modelId="{29034B77-4AF7-4150-9167-709C637139F1}">
      <dsp:nvSpPr>
        <dsp:cNvPr id="0" name=""/>
        <dsp:cNvSpPr/>
      </dsp:nvSpPr>
      <dsp:spPr>
        <a:xfrm>
          <a:off x="6365713" y="0"/>
          <a:ext cx="2784491" cy="18037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информация, </a:t>
          </a:r>
          <a:r>
            <a:rPr lang="ru-RU" sz="2000" kern="1200" dirty="0" err="1" smtClean="0"/>
            <a:t>закодир-ная</a:t>
          </a:r>
          <a:r>
            <a:rPr lang="ru-RU" sz="2000" kern="1200" dirty="0" smtClean="0"/>
            <a:t> с помощью символов</a:t>
          </a:r>
          <a:endParaRPr lang="ru-RU" sz="2000" kern="1200" dirty="0"/>
        </a:p>
      </dsp:txBody>
      <dsp:txXfrm>
        <a:off x="7240682" y="39622"/>
        <a:ext cx="1869900" cy="1273545"/>
      </dsp:txXfrm>
    </dsp:sp>
    <dsp:sp modelId="{3DA3634F-FE46-4544-828F-43CED8FE8DBD}">
      <dsp:nvSpPr>
        <dsp:cNvPr id="0" name=""/>
        <dsp:cNvSpPr/>
      </dsp:nvSpPr>
      <dsp:spPr>
        <a:xfrm>
          <a:off x="1822595" y="0"/>
          <a:ext cx="2784491" cy="18037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лицо, передающее информацию</a:t>
          </a:r>
          <a:endParaRPr lang="ru-RU" sz="2000" kern="1200" dirty="0"/>
        </a:p>
      </dsp:txBody>
      <dsp:txXfrm>
        <a:off x="1862217" y="39622"/>
        <a:ext cx="1869900" cy="1273545"/>
      </dsp:txXfrm>
    </dsp:sp>
    <dsp:sp modelId="{923316A1-4D4D-483D-B35F-70F10ECE23B3}">
      <dsp:nvSpPr>
        <dsp:cNvPr id="0" name=""/>
        <dsp:cNvSpPr/>
      </dsp:nvSpPr>
      <dsp:spPr>
        <a:xfrm>
          <a:off x="2989376" y="321287"/>
          <a:ext cx="2440657" cy="2440657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Отправитель </a:t>
          </a:r>
          <a:endParaRPr lang="ru-RU" sz="2000" kern="1200" dirty="0"/>
        </a:p>
      </dsp:txBody>
      <dsp:txXfrm>
        <a:off x="3704228" y="1036139"/>
        <a:ext cx="1725805" cy="1725805"/>
      </dsp:txXfrm>
    </dsp:sp>
    <dsp:sp modelId="{E6BB24EE-1AF3-4B7A-B8CF-0BB12C529C0D}">
      <dsp:nvSpPr>
        <dsp:cNvPr id="0" name=""/>
        <dsp:cNvSpPr/>
      </dsp:nvSpPr>
      <dsp:spPr>
        <a:xfrm rot="5400000">
          <a:off x="5542766" y="321287"/>
          <a:ext cx="2440657" cy="2440657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Сообщение </a:t>
          </a:r>
          <a:endParaRPr lang="ru-RU" sz="2000" kern="1200" dirty="0"/>
        </a:p>
      </dsp:txBody>
      <dsp:txXfrm rot="-5400000">
        <a:off x="5542766" y="1036139"/>
        <a:ext cx="1725805" cy="1725805"/>
      </dsp:txXfrm>
    </dsp:sp>
    <dsp:sp modelId="{363AEB7A-4235-403A-ABC6-C353CE26935B}">
      <dsp:nvSpPr>
        <dsp:cNvPr id="0" name=""/>
        <dsp:cNvSpPr/>
      </dsp:nvSpPr>
      <dsp:spPr>
        <a:xfrm rot="10800000">
          <a:off x="5542766" y="2874677"/>
          <a:ext cx="2440657" cy="2440657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Канал </a:t>
          </a:r>
          <a:endParaRPr lang="ru-RU" sz="2000" kern="1200" dirty="0"/>
        </a:p>
      </dsp:txBody>
      <dsp:txXfrm rot="10800000">
        <a:off x="5542766" y="2874677"/>
        <a:ext cx="1725805" cy="1725805"/>
      </dsp:txXfrm>
    </dsp:sp>
    <dsp:sp modelId="{073ED970-90CB-4B10-BF5D-5661AB0199AC}">
      <dsp:nvSpPr>
        <dsp:cNvPr id="0" name=""/>
        <dsp:cNvSpPr/>
      </dsp:nvSpPr>
      <dsp:spPr>
        <a:xfrm rot="16200000">
          <a:off x="2989376" y="2874677"/>
          <a:ext cx="2440657" cy="2440657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Получатель </a:t>
          </a:r>
          <a:endParaRPr lang="ru-RU" sz="2000" kern="1200" dirty="0"/>
        </a:p>
      </dsp:txBody>
      <dsp:txXfrm rot="5400000">
        <a:off x="3704228" y="2874677"/>
        <a:ext cx="1725805" cy="1725805"/>
      </dsp:txXfrm>
    </dsp:sp>
    <dsp:sp modelId="{78EA8A54-564E-4BFD-BFA9-DE4FFB61665C}">
      <dsp:nvSpPr>
        <dsp:cNvPr id="0" name=""/>
        <dsp:cNvSpPr/>
      </dsp:nvSpPr>
      <dsp:spPr>
        <a:xfrm>
          <a:off x="5065062" y="2311015"/>
          <a:ext cx="842675" cy="73276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59D3B8-5199-4E5E-920F-713FE7CEEB87}">
      <dsp:nvSpPr>
        <dsp:cNvPr id="0" name=""/>
        <dsp:cNvSpPr/>
      </dsp:nvSpPr>
      <dsp:spPr>
        <a:xfrm rot="10800000">
          <a:off x="5065062" y="2592846"/>
          <a:ext cx="842675" cy="73276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9113C8-A981-441F-9D7C-A045B646F53B}">
      <dsp:nvSpPr>
        <dsp:cNvPr id="0" name=""/>
        <dsp:cNvSpPr/>
      </dsp:nvSpPr>
      <dsp:spPr>
        <a:xfrm>
          <a:off x="338315" y="0"/>
          <a:ext cx="4525963" cy="452596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6B56A5-FF72-41D5-B17C-AF6E5592CEF1}">
      <dsp:nvSpPr>
        <dsp:cNvPr id="0" name=""/>
        <dsp:cNvSpPr/>
      </dsp:nvSpPr>
      <dsp:spPr>
        <a:xfrm>
          <a:off x="2601296" y="453038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Дополнение</a:t>
          </a:r>
          <a:endParaRPr lang="ru-RU" sz="2900" kern="1200" dirty="0"/>
        </a:p>
      </dsp:txBody>
      <dsp:txXfrm>
        <a:off x="2640564" y="492306"/>
        <a:ext cx="2863339" cy="725883"/>
      </dsp:txXfrm>
    </dsp:sp>
    <dsp:sp modelId="{04F63C4E-E117-4699-9E97-1A64813FDA4A}">
      <dsp:nvSpPr>
        <dsp:cNvPr id="0" name=""/>
        <dsp:cNvSpPr/>
      </dsp:nvSpPr>
      <dsp:spPr>
        <a:xfrm>
          <a:off x="2601296" y="1358009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Замещение</a:t>
          </a:r>
          <a:endParaRPr lang="ru-RU" sz="2900" kern="1200" dirty="0"/>
        </a:p>
      </dsp:txBody>
      <dsp:txXfrm>
        <a:off x="2640564" y="1397277"/>
        <a:ext cx="2863339" cy="725883"/>
      </dsp:txXfrm>
    </dsp:sp>
    <dsp:sp modelId="{E5E7CFBE-C8E1-41AE-83E4-1D35D5A014C3}">
      <dsp:nvSpPr>
        <dsp:cNvPr id="0" name=""/>
        <dsp:cNvSpPr/>
      </dsp:nvSpPr>
      <dsp:spPr>
        <a:xfrm>
          <a:off x="2601296" y="2262981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Опровержение</a:t>
          </a:r>
          <a:endParaRPr lang="ru-RU" sz="2900" kern="1200" dirty="0"/>
        </a:p>
      </dsp:txBody>
      <dsp:txXfrm>
        <a:off x="2640564" y="2302249"/>
        <a:ext cx="2863339" cy="725883"/>
      </dsp:txXfrm>
    </dsp:sp>
    <dsp:sp modelId="{FE5C528C-E2B8-4380-B213-605E7FA4C47C}">
      <dsp:nvSpPr>
        <dsp:cNvPr id="0" name=""/>
        <dsp:cNvSpPr/>
      </dsp:nvSpPr>
      <dsp:spPr>
        <a:xfrm>
          <a:off x="2601296" y="3167953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Регулирование</a:t>
          </a:r>
          <a:endParaRPr lang="ru-RU" sz="2900" kern="1200" dirty="0"/>
        </a:p>
      </dsp:txBody>
      <dsp:txXfrm>
        <a:off x="2640564" y="3207221"/>
        <a:ext cx="2863339" cy="72588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913662-91D4-4654-9579-C307384836A8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DD4F9-47AF-4125-A206-48800A456163}">
      <dsp:nvSpPr>
        <dsp:cNvPr id="0" name=""/>
        <dsp:cNvSpPr/>
      </dsp:nvSpPr>
      <dsp:spPr>
        <a:xfrm>
          <a:off x="509717" y="338558"/>
          <a:ext cx="7541700" cy="6775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позы</a:t>
          </a:r>
          <a:endParaRPr lang="ru-RU" sz="3500" kern="1200" dirty="0"/>
        </a:p>
      </dsp:txBody>
      <dsp:txXfrm>
        <a:off x="509717" y="338558"/>
        <a:ext cx="7541700" cy="677550"/>
      </dsp:txXfrm>
    </dsp:sp>
    <dsp:sp modelId="{17175543-BEC7-4C60-BCBF-1D251B915035}">
      <dsp:nvSpPr>
        <dsp:cNvPr id="0" name=""/>
        <dsp:cNvSpPr/>
      </dsp:nvSpPr>
      <dsp:spPr>
        <a:xfrm>
          <a:off x="86248" y="253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0364AC-FFE1-4332-88DB-17BA63A876E3}">
      <dsp:nvSpPr>
        <dsp:cNvPr id="0" name=""/>
        <dsp:cNvSpPr/>
      </dsp:nvSpPr>
      <dsp:spPr>
        <a:xfrm>
          <a:off x="995230" y="1354558"/>
          <a:ext cx="7056187" cy="677550"/>
        </a:xfrm>
        <a:prstGeom prst="rect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жесты</a:t>
          </a:r>
          <a:endParaRPr lang="ru-RU" sz="3500" kern="1200" dirty="0"/>
        </a:p>
      </dsp:txBody>
      <dsp:txXfrm>
        <a:off x="995230" y="1354558"/>
        <a:ext cx="7056187" cy="677550"/>
      </dsp:txXfrm>
    </dsp:sp>
    <dsp:sp modelId="{506AE70A-2749-45D1-BC33-B0BFA9EECDA5}">
      <dsp:nvSpPr>
        <dsp:cNvPr id="0" name=""/>
        <dsp:cNvSpPr/>
      </dsp:nvSpPr>
      <dsp:spPr>
        <a:xfrm>
          <a:off x="571761" y="1269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2812566"/>
              <a:satOff val="-4220"/>
              <a:lumOff val="-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10E33-DA53-43A0-900F-B9F0245A4CEA}">
      <dsp:nvSpPr>
        <dsp:cNvPr id="0" name=""/>
        <dsp:cNvSpPr/>
      </dsp:nvSpPr>
      <dsp:spPr>
        <a:xfrm>
          <a:off x="1144243" y="2370558"/>
          <a:ext cx="6907174" cy="677550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мимика</a:t>
          </a:r>
          <a:endParaRPr lang="ru-RU" sz="3500" kern="1200" dirty="0"/>
        </a:p>
      </dsp:txBody>
      <dsp:txXfrm>
        <a:off x="1144243" y="2370558"/>
        <a:ext cx="6907174" cy="677550"/>
      </dsp:txXfrm>
    </dsp:sp>
    <dsp:sp modelId="{EFED1F19-233A-46E9-8F06-CD37F7F25F86}">
      <dsp:nvSpPr>
        <dsp:cNvPr id="0" name=""/>
        <dsp:cNvSpPr/>
      </dsp:nvSpPr>
      <dsp:spPr>
        <a:xfrm>
          <a:off x="720774" y="2285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EE4B5C-16E6-45B6-A089-E8291F5CAF27}">
      <dsp:nvSpPr>
        <dsp:cNvPr id="0" name=""/>
        <dsp:cNvSpPr/>
      </dsp:nvSpPr>
      <dsp:spPr>
        <a:xfrm>
          <a:off x="995230" y="3386558"/>
          <a:ext cx="7056187" cy="677550"/>
        </a:xfrm>
        <a:prstGeom prst="rect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контакт глаз</a:t>
          </a:r>
          <a:endParaRPr lang="ru-RU" sz="3500" kern="1200" dirty="0"/>
        </a:p>
      </dsp:txBody>
      <dsp:txXfrm>
        <a:off x="995230" y="3386558"/>
        <a:ext cx="7056187" cy="677550"/>
      </dsp:txXfrm>
    </dsp:sp>
    <dsp:sp modelId="{EE19D811-5D89-418F-8B38-82C4FB5ED8E1}">
      <dsp:nvSpPr>
        <dsp:cNvPr id="0" name=""/>
        <dsp:cNvSpPr/>
      </dsp:nvSpPr>
      <dsp:spPr>
        <a:xfrm>
          <a:off x="571761" y="3301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8437698"/>
              <a:satOff val="-12660"/>
              <a:lumOff val="-2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64F44B-439D-4142-9EBE-ED98AEE0DCE0}">
      <dsp:nvSpPr>
        <dsp:cNvPr id="0" name=""/>
        <dsp:cNvSpPr/>
      </dsp:nvSpPr>
      <dsp:spPr>
        <a:xfrm>
          <a:off x="509717" y="4402558"/>
          <a:ext cx="7541700" cy="677550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оформление внешности</a:t>
          </a:r>
          <a:endParaRPr lang="ru-RU" sz="3500" kern="1200" dirty="0"/>
        </a:p>
      </dsp:txBody>
      <dsp:txXfrm>
        <a:off x="509717" y="4402558"/>
        <a:ext cx="7541700" cy="677550"/>
      </dsp:txXfrm>
    </dsp:sp>
    <dsp:sp modelId="{72E71DB5-1367-482F-85B9-4FDBCC869800}">
      <dsp:nvSpPr>
        <dsp:cNvPr id="0" name=""/>
        <dsp:cNvSpPr/>
      </dsp:nvSpPr>
      <dsp:spPr>
        <a:xfrm>
          <a:off x="86248" y="4317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913662-91D4-4654-9579-C307384836A8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DD4F9-47AF-4125-A206-48800A456163}">
      <dsp:nvSpPr>
        <dsp:cNvPr id="0" name=""/>
        <dsp:cNvSpPr/>
      </dsp:nvSpPr>
      <dsp:spPr>
        <a:xfrm>
          <a:off x="509717" y="338558"/>
          <a:ext cx="7541700" cy="6775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прикосновения</a:t>
          </a:r>
          <a:endParaRPr lang="ru-RU" sz="3500" kern="1200" dirty="0"/>
        </a:p>
      </dsp:txBody>
      <dsp:txXfrm>
        <a:off x="509717" y="338558"/>
        <a:ext cx="7541700" cy="677550"/>
      </dsp:txXfrm>
    </dsp:sp>
    <dsp:sp modelId="{17175543-BEC7-4C60-BCBF-1D251B915035}">
      <dsp:nvSpPr>
        <dsp:cNvPr id="0" name=""/>
        <dsp:cNvSpPr/>
      </dsp:nvSpPr>
      <dsp:spPr>
        <a:xfrm>
          <a:off x="86248" y="253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0364AC-FFE1-4332-88DB-17BA63A876E3}">
      <dsp:nvSpPr>
        <dsp:cNvPr id="0" name=""/>
        <dsp:cNvSpPr/>
      </dsp:nvSpPr>
      <dsp:spPr>
        <a:xfrm>
          <a:off x="995230" y="1354558"/>
          <a:ext cx="7056187" cy="677550"/>
        </a:xfrm>
        <a:prstGeom prst="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поцелуи</a:t>
          </a:r>
          <a:endParaRPr lang="ru-RU" sz="3500" kern="1200" dirty="0"/>
        </a:p>
      </dsp:txBody>
      <dsp:txXfrm>
        <a:off x="995230" y="1354558"/>
        <a:ext cx="7056187" cy="677550"/>
      </dsp:txXfrm>
    </dsp:sp>
    <dsp:sp modelId="{506AE70A-2749-45D1-BC33-B0BFA9EECDA5}">
      <dsp:nvSpPr>
        <dsp:cNvPr id="0" name=""/>
        <dsp:cNvSpPr/>
      </dsp:nvSpPr>
      <dsp:spPr>
        <a:xfrm>
          <a:off x="571761" y="1269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10E33-DA53-43A0-900F-B9F0245A4CEA}">
      <dsp:nvSpPr>
        <dsp:cNvPr id="0" name=""/>
        <dsp:cNvSpPr/>
      </dsp:nvSpPr>
      <dsp:spPr>
        <a:xfrm>
          <a:off x="1144243" y="2370558"/>
          <a:ext cx="6907174" cy="677550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удары</a:t>
          </a:r>
          <a:endParaRPr lang="ru-RU" sz="3500" kern="1200" dirty="0"/>
        </a:p>
      </dsp:txBody>
      <dsp:txXfrm>
        <a:off x="1144243" y="2370558"/>
        <a:ext cx="6907174" cy="677550"/>
      </dsp:txXfrm>
    </dsp:sp>
    <dsp:sp modelId="{EFED1F19-233A-46E9-8F06-CD37F7F25F86}">
      <dsp:nvSpPr>
        <dsp:cNvPr id="0" name=""/>
        <dsp:cNvSpPr/>
      </dsp:nvSpPr>
      <dsp:spPr>
        <a:xfrm>
          <a:off x="720774" y="2285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EE4B5C-16E6-45B6-A089-E8291F5CAF27}">
      <dsp:nvSpPr>
        <dsp:cNvPr id="0" name=""/>
        <dsp:cNvSpPr/>
      </dsp:nvSpPr>
      <dsp:spPr>
        <a:xfrm>
          <a:off x="995230" y="3386558"/>
          <a:ext cx="7056187" cy="677550"/>
        </a:xfrm>
        <a:prstGeom prst="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рукопожатия</a:t>
          </a:r>
          <a:endParaRPr lang="ru-RU" sz="3500" kern="1200" dirty="0"/>
        </a:p>
      </dsp:txBody>
      <dsp:txXfrm>
        <a:off x="995230" y="3386558"/>
        <a:ext cx="7056187" cy="677550"/>
      </dsp:txXfrm>
    </dsp:sp>
    <dsp:sp modelId="{EE19D811-5D89-418F-8B38-82C4FB5ED8E1}">
      <dsp:nvSpPr>
        <dsp:cNvPr id="0" name=""/>
        <dsp:cNvSpPr/>
      </dsp:nvSpPr>
      <dsp:spPr>
        <a:xfrm>
          <a:off x="571761" y="3301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64F44B-439D-4142-9EBE-ED98AEE0DCE0}">
      <dsp:nvSpPr>
        <dsp:cNvPr id="0" name=""/>
        <dsp:cNvSpPr/>
      </dsp:nvSpPr>
      <dsp:spPr>
        <a:xfrm>
          <a:off x="509717" y="4402558"/>
          <a:ext cx="7541700" cy="677550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похлопывания</a:t>
          </a:r>
          <a:endParaRPr lang="ru-RU" sz="3500" kern="1200" dirty="0"/>
        </a:p>
      </dsp:txBody>
      <dsp:txXfrm>
        <a:off x="509717" y="4402558"/>
        <a:ext cx="7541700" cy="677550"/>
      </dsp:txXfrm>
    </dsp:sp>
    <dsp:sp modelId="{72E71DB5-1367-482F-85B9-4FDBCC869800}">
      <dsp:nvSpPr>
        <dsp:cNvPr id="0" name=""/>
        <dsp:cNvSpPr/>
      </dsp:nvSpPr>
      <dsp:spPr>
        <a:xfrm>
          <a:off x="86248" y="4317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913662-91D4-4654-9579-C307384836A8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DD4F9-47AF-4125-A206-48800A456163}">
      <dsp:nvSpPr>
        <dsp:cNvPr id="0" name=""/>
        <dsp:cNvSpPr/>
      </dsp:nvSpPr>
      <dsp:spPr>
        <a:xfrm>
          <a:off x="509717" y="338558"/>
          <a:ext cx="7541700" cy="6775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тембр и высота голоса</a:t>
          </a:r>
          <a:endParaRPr lang="ru-RU" sz="3500" kern="1200" dirty="0"/>
        </a:p>
      </dsp:txBody>
      <dsp:txXfrm>
        <a:off x="509717" y="338558"/>
        <a:ext cx="7541700" cy="677550"/>
      </dsp:txXfrm>
    </dsp:sp>
    <dsp:sp modelId="{17175543-BEC7-4C60-BCBF-1D251B915035}">
      <dsp:nvSpPr>
        <dsp:cNvPr id="0" name=""/>
        <dsp:cNvSpPr/>
      </dsp:nvSpPr>
      <dsp:spPr>
        <a:xfrm>
          <a:off x="86248" y="253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0364AC-FFE1-4332-88DB-17BA63A876E3}">
      <dsp:nvSpPr>
        <dsp:cNvPr id="0" name=""/>
        <dsp:cNvSpPr/>
      </dsp:nvSpPr>
      <dsp:spPr>
        <a:xfrm>
          <a:off x="995230" y="1354558"/>
          <a:ext cx="7056187" cy="6775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скорость речи и громкость голоса</a:t>
          </a:r>
          <a:endParaRPr lang="ru-RU" sz="3500" kern="1200" dirty="0"/>
        </a:p>
      </dsp:txBody>
      <dsp:txXfrm>
        <a:off x="995230" y="1354558"/>
        <a:ext cx="7056187" cy="677550"/>
      </dsp:txXfrm>
    </dsp:sp>
    <dsp:sp modelId="{506AE70A-2749-45D1-BC33-B0BFA9EECDA5}">
      <dsp:nvSpPr>
        <dsp:cNvPr id="0" name=""/>
        <dsp:cNvSpPr/>
      </dsp:nvSpPr>
      <dsp:spPr>
        <a:xfrm>
          <a:off x="571761" y="1269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10E33-DA53-43A0-900F-B9F0245A4CEA}">
      <dsp:nvSpPr>
        <dsp:cNvPr id="0" name=""/>
        <dsp:cNvSpPr/>
      </dsp:nvSpPr>
      <dsp:spPr>
        <a:xfrm>
          <a:off x="1144243" y="2370558"/>
          <a:ext cx="6907174" cy="6775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смех и кашель</a:t>
          </a:r>
          <a:endParaRPr lang="ru-RU" sz="3500" kern="1200" dirty="0"/>
        </a:p>
      </dsp:txBody>
      <dsp:txXfrm>
        <a:off x="1144243" y="2370558"/>
        <a:ext cx="6907174" cy="677550"/>
      </dsp:txXfrm>
    </dsp:sp>
    <dsp:sp modelId="{EFED1F19-233A-46E9-8F06-CD37F7F25F86}">
      <dsp:nvSpPr>
        <dsp:cNvPr id="0" name=""/>
        <dsp:cNvSpPr/>
      </dsp:nvSpPr>
      <dsp:spPr>
        <a:xfrm>
          <a:off x="720774" y="2285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EE4B5C-16E6-45B6-A089-E8291F5CAF27}">
      <dsp:nvSpPr>
        <dsp:cNvPr id="0" name=""/>
        <dsp:cNvSpPr/>
      </dsp:nvSpPr>
      <dsp:spPr>
        <a:xfrm>
          <a:off x="995230" y="3386558"/>
          <a:ext cx="7056187" cy="6775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плач и паузы</a:t>
          </a:r>
          <a:endParaRPr lang="ru-RU" sz="3500" kern="1200" dirty="0"/>
        </a:p>
      </dsp:txBody>
      <dsp:txXfrm>
        <a:off x="995230" y="3386558"/>
        <a:ext cx="7056187" cy="677550"/>
      </dsp:txXfrm>
    </dsp:sp>
    <dsp:sp modelId="{EE19D811-5D89-418F-8B38-82C4FB5ED8E1}">
      <dsp:nvSpPr>
        <dsp:cNvPr id="0" name=""/>
        <dsp:cNvSpPr/>
      </dsp:nvSpPr>
      <dsp:spPr>
        <a:xfrm>
          <a:off x="571761" y="3301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64F44B-439D-4142-9EBE-ED98AEE0DCE0}">
      <dsp:nvSpPr>
        <dsp:cNvPr id="0" name=""/>
        <dsp:cNvSpPr/>
      </dsp:nvSpPr>
      <dsp:spPr>
        <a:xfrm>
          <a:off x="509717" y="4402558"/>
          <a:ext cx="7541700" cy="67755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вздохи и т.п.</a:t>
          </a:r>
          <a:endParaRPr lang="ru-RU" sz="3500" kern="1200" dirty="0"/>
        </a:p>
      </dsp:txBody>
      <dsp:txXfrm>
        <a:off x="509717" y="4402558"/>
        <a:ext cx="7541700" cy="677550"/>
      </dsp:txXfrm>
    </dsp:sp>
    <dsp:sp modelId="{72E71DB5-1367-482F-85B9-4FDBCC869800}">
      <dsp:nvSpPr>
        <dsp:cNvPr id="0" name=""/>
        <dsp:cNvSpPr/>
      </dsp:nvSpPr>
      <dsp:spPr>
        <a:xfrm>
          <a:off x="86248" y="4317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9D6FB9-5044-42A5-8C67-DC99F8101052}">
      <dsp:nvSpPr>
        <dsp:cNvPr id="0" name=""/>
        <dsp:cNvSpPr/>
      </dsp:nvSpPr>
      <dsp:spPr>
        <a:xfrm>
          <a:off x="1039303" y="0"/>
          <a:ext cx="6049394" cy="604939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Дигитичес</a:t>
          </a:r>
          <a:r>
            <a:rPr lang="ru-RU" sz="2000" kern="1200" dirty="0" smtClean="0"/>
            <a:t>-кий канал</a:t>
          </a:r>
          <a:endParaRPr lang="ru-RU" sz="2000" kern="1200" dirty="0"/>
        </a:p>
      </dsp:txBody>
      <dsp:txXfrm>
        <a:off x="3218294" y="302469"/>
        <a:ext cx="1691410" cy="907409"/>
      </dsp:txXfrm>
    </dsp:sp>
    <dsp:sp modelId="{1869D7F6-6A10-4844-9DFC-8E4016C0739E}">
      <dsp:nvSpPr>
        <dsp:cNvPr id="0" name=""/>
        <dsp:cNvSpPr/>
      </dsp:nvSpPr>
      <dsp:spPr>
        <a:xfrm>
          <a:off x="1644242" y="1209878"/>
          <a:ext cx="4839515" cy="4839515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Кинестети-ческий</a:t>
          </a:r>
          <a:r>
            <a:rPr lang="ru-RU" sz="2000" kern="1200" dirty="0" smtClean="0"/>
            <a:t> канал</a:t>
          </a:r>
          <a:endParaRPr lang="ru-RU" sz="2000" kern="1200" dirty="0"/>
        </a:p>
      </dsp:txBody>
      <dsp:txXfrm>
        <a:off x="3218294" y="1500249"/>
        <a:ext cx="1691410" cy="871112"/>
      </dsp:txXfrm>
    </dsp:sp>
    <dsp:sp modelId="{F76C63D1-1606-4F8E-9013-E478F00D6735}">
      <dsp:nvSpPr>
        <dsp:cNvPr id="0" name=""/>
        <dsp:cNvSpPr/>
      </dsp:nvSpPr>
      <dsp:spPr>
        <a:xfrm>
          <a:off x="2249181" y="2419757"/>
          <a:ext cx="3629636" cy="3629636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Аудиальный канал</a:t>
          </a:r>
          <a:endParaRPr lang="ru-RU" sz="2000" kern="1200" dirty="0"/>
        </a:p>
      </dsp:txBody>
      <dsp:txXfrm>
        <a:off x="3218294" y="2691980"/>
        <a:ext cx="1691410" cy="816668"/>
      </dsp:txXfrm>
    </dsp:sp>
    <dsp:sp modelId="{4B796013-266C-4678-93B7-35BE2A289BEE}">
      <dsp:nvSpPr>
        <dsp:cNvPr id="0" name=""/>
        <dsp:cNvSpPr/>
      </dsp:nvSpPr>
      <dsp:spPr>
        <a:xfrm>
          <a:off x="2854121" y="3629636"/>
          <a:ext cx="2419757" cy="2419757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Визуальный канал</a:t>
          </a:r>
          <a:endParaRPr lang="ru-RU" sz="2000" kern="1200" dirty="0"/>
        </a:p>
      </dsp:txBody>
      <dsp:txXfrm>
        <a:off x="3208486" y="4234575"/>
        <a:ext cx="1711027" cy="120987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7BA119-1677-4852-9E10-C143C76A31C9}">
      <dsp:nvSpPr>
        <dsp:cNvPr id="0" name=""/>
        <dsp:cNvSpPr/>
      </dsp:nvSpPr>
      <dsp:spPr>
        <a:xfrm>
          <a:off x="901990" y="0"/>
          <a:ext cx="10222556" cy="2854234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4EEF19-0C37-4705-B18F-BE1D90195590}">
      <dsp:nvSpPr>
        <dsp:cNvPr id="0" name=""/>
        <dsp:cNvSpPr/>
      </dsp:nvSpPr>
      <dsp:spPr>
        <a:xfrm>
          <a:off x="2569" y="856270"/>
          <a:ext cx="2217539" cy="11416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Предметность</a:t>
          </a:r>
          <a:endParaRPr lang="ru-RU" sz="2200" kern="1200" dirty="0"/>
        </a:p>
      </dsp:txBody>
      <dsp:txXfrm>
        <a:off x="58302" y="912003"/>
        <a:ext cx="2106073" cy="1030227"/>
      </dsp:txXfrm>
    </dsp:sp>
    <dsp:sp modelId="{467D9ED1-9F34-48AD-80CB-96BDFA12C3EA}">
      <dsp:nvSpPr>
        <dsp:cNvPr id="0" name=""/>
        <dsp:cNvSpPr/>
      </dsp:nvSpPr>
      <dsp:spPr>
        <a:xfrm>
          <a:off x="2453533" y="856270"/>
          <a:ext cx="2217539" cy="114169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Целостность</a:t>
          </a:r>
          <a:endParaRPr lang="ru-RU" sz="2200" kern="1200" dirty="0"/>
        </a:p>
      </dsp:txBody>
      <dsp:txXfrm>
        <a:off x="2509266" y="912003"/>
        <a:ext cx="2106073" cy="1030227"/>
      </dsp:txXfrm>
    </dsp:sp>
    <dsp:sp modelId="{509CC598-FF31-4AD8-8BDD-D58B0D57AFE8}">
      <dsp:nvSpPr>
        <dsp:cNvPr id="0" name=""/>
        <dsp:cNvSpPr/>
      </dsp:nvSpPr>
      <dsp:spPr>
        <a:xfrm>
          <a:off x="4904498" y="856270"/>
          <a:ext cx="2217539" cy="114169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Структурность</a:t>
          </a:r>
          <a:endParaRPr lang="ru-RU" sz="2200" kern="1200" dirty="0"/>
        </a:p>
      </dsp:txBody>
      <dsp:txXfrm>
        <a:off x="4960231" y="912003"/>
        <a:ext cx="2106073" cy="1030227"/>
      </dsp:txXfrm>
    </dsp:sp>
    <dsp:sp modelId="{D3877A36-3947-4D2C-9ADC-CBE729930985}">
      <dsp:nvSpPr>
        <dsp:cNvPr id="0" name=""/>
        <dsp:cNvSpPr/>
      </dsp:nvSpPr>
      <dsp:spPr>
        <a:xfrm>
          <a:off x="7355463" y="856270"/>
          <a:ext cx="2217539" cy="114169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Константность</a:t>
          </a:r>
          <a:endParaRPr lang="ru-RU" sz="2200" kern="1200" dirty="0"/>
        </a:p>
      </dsp:txBody>
      <dsp:txXfrm>
        <a:off x="7411196" y="912003"/>
        <a:ext cx="2106073" cy="1030227"/>
      </dsp:txXfrm>
    </dsp:sp>
    <dsp:sp modelId="{35D79511-A76E-4F27-9468-37284864CCAF}">
      <dsp:nvSpPr>
        <dsp:cNvPr id="0" name=""/>
        <dsp:cNvSpPr/>
      </dsp:nvSpPr>
      <dsp:spPr>
        <a:xfrm>
          <a:off x="9806428" y="856270"/>
          <a:ext cx="2217539" cy="114169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Осмысленность</a:t>
          </a:r>
          <a:endParaRPr lang="ru-RU" sz="2200" kern="1200" dirty="0"/>
        </a:p>
      </dsp:txBody>
      <dsp:txXfrm>
        <a:off x="9862161" y="912003"/>
        <a:ext cx="2106073" cy="1030227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9915DC-2E0A-4332-B633-3B39235360C1}">
      <dsp:nvSpPr>
        <dsp:cNvPr id="0" name=""/>
        <dsp:cNvSpPr/>
      </dsp:nvSpPr>
      <dsp:spPr>
        <a:xfrm>
          <a:off x="0" y="270933"/>
          <a:ext cx="4876800" cy="48768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77FC89-10A4-45D0-B643-90F5879C41C9}">
      <dsp:nvSpPr>
        <dsp:cNvPr id="0" name=""/>
        <dsp:cNvSpPr/>
      </dsp:nvSpPr>
      <dsp:spPr>
        <a:xfrm>
          <a:off x="2438400" y="270933"/>
          <a:ext cx="5689599" cy="487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Восприятие пространства</a:t>
          </a:r>
          <a:endParaRPr lang="ru-RU" sz="2900" kern="1200" dirty="0"/>
        </a:p>
      </dsp:txBody>
      <dsp:txXfrm>
        <a:off x="2438400" y="270933"/>
        <a:ext cx="5689599" cy="1036319"/>
      </dsp:txXfrm>
    </dsp:sp>
    <dsp:sp modelId="{98848725-7941-44C1-B4DA-36D6CC810634}">
      <dsp:nvSpPr>
        <dsp:cNvPr id="0" name=""/>
        <dsp:cNvSpPr/>
      </dsp:nvSpPr>
      <dsp:spPr>
        <a:xfrm>
          <a:off x="640079" y="1307253"/>
          <a:ext cx="3596640" cy="359664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3A33D-7444-40FE-9EDE-B05421F0173E}">
      <dsp:nvSpPr>
        <dsp:cNvPr id="0" name=""/>
        <dsp:cNvSpPr/>
      </dsp:nvSpPr>
      <dsp:spPr>
        <a:xfrm>
          <a:off x="2438400" y="1307253"/>
          <a:ext cx="5689599" cy="35966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Восприятие времени</a:t>
          </a:r>
          <a:endParaRPr lang="ru-RU" sz="2900" kern="1200" dirty="0"/>
        </a:p>
      </dsp:txBody>
      <dsp:txXfrm>
        <a:off x="2438400" y="1307253"/>
        <a:ext cx="5689599" cy="1036320"/>
      </dsp:txXfrm>
    </dsp:sp>
    <dsp:sp modelId="{523C1F19-1D41-46B0-B63A-1E08CBD51C1D}">
      <dsp:nvSpPr>
        <dsp:cNvPr id="0" name=""/>
        <dsp:cNvSpPr/>
      </dsp:nvSpPr>
      <dsp:spPr>
        <a:xfrm>
          <a:off x="1280160" y="2343573"/>
          <a:ext cx="2316480" cy="231648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F41078-E05B-44B1-BEB4-42DC2F10412D}">
      <dsp:nvSpPr>
        <dsp:cNvPr id="0" name=""/>
        <dsp:cNvSpPr/>
      </dsp:nvSpPr>
      <dsp:spPr>
        <a:xfrm>
          <a:off x="2438400" y="2343573"/>
          <a:ext cx="5689599" cy="23164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Восприятие движения</a:t>
          </a:r>
          <a:endParaRPr lang="ru-RU" sz="2900" kern="1200" dirty="0"/>
        </a:p>
      </dsp:txBody>
      <dsp:txXfrm>
        <a:off x="2438400" y="2343573"/>
        <a:ext cx="5689599" cy="1036319"/>
      </dsp:txXfrm>
    </dsp:sp>
    <dsp:sp modelId="{1297C85D-379B-4CBF-A747-1D88195C5B7A}">
      <dsp:nvSpPr>
        <dsp:cNvPr id="0" name=""/>
        <dsp:cNvSpPr/>
      </dsp:nvSpPr>
      <dsp:spPr>
        <a:xfrm>
          <a:off x="1920240" y="3379893"/>
          <a:ext cx="1036320" cy="103632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1304E6-328B-470A-8DEC-7BC342449DA5}">
      <dsp:nvSpPr>
        <dsp:cNvPr id="0" name=""/>
        <dsp:cNvSpPr/>
      </dsp:nvSpPr>
      <dsp:spPr>
        <a:xfrm>
          <a:off x="2438400" y="3379893"/>
          <a:ext cx="5689599" cy="10363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Восприятие преднамеренное и непреднамеренное</a:t>
          </a:r>
          <a:endParaRPr lang="ru-RU" sz="2900" kern="1200" dirty="0"/>
        </a:p>
      </dsp:txBody>
      <dsp:txXfrm>
        <a:off x="2438400" y="3379893"/>
        <a:ext cx="5689599" cy="103632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CE4B52-6AE2-467C-BBAB-7AA4609AD06E}">
      <dsp:nvSpPr>
        <dsp:cNvPr id="0" name=""/>
        <dsp:cNvSpPr/>
      </dsp:nvSpPr>
      <dsp:spPr>
        <a:xfrm rot="5400000">
          <a:off x="5180435" y="-2166216"/>
          <a:ext cx="693208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помехи, возникающие вследствие неправильного понимания значения символов</a:t>
          </a:r>
          <a:endParaRPr lang="ru-RU" sz="1700" kern="1200" dirty="0"/>
        </a:p>
      </dsp:txBody>
      <dsp:txXfrm rot="-5400000">
        <a:off x="2926079" y="121980"/>
        <a:ext cx="5168080" cy="625528"/>
      </dsp:txXfrm>
    </dsp:sp>
    <dsp:sp modelId="{3D7D30EF-3E7E-4F1A-B0C7-FA7B8D490FDD}">
      <dsp:nvSpPr>
        <dsp:cNvPr id="0" name=""/>
        <dsp:cNvSpPr/>
      </dsp:nvSpPr>
      <dsp:spPr>
        <a:xfrm>
          <a:off x="0" y="1488"/>
          <a:ext cx="2926080" cy="866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Семантические </a:t>
          </a:r>
          <a:endParaRPr lang="ru-RU" sz="2400" kern="1200" dirty="0"/>
        </a:p>
      </dsp:txBody>
      <dsp:txXfrm>
        <a:off x="42300" y="43788"/>
        <a:ext cx="2841480" cy="781910"/>
      </dsp:txXfrm>
    </dsp:sp>
    <dsp:sp modelId="{77548AD1-9E6F-47F2-8B01-916F5DB65912}">
      <dsp:nvSpPr>
        <dsp:cNvPr id="0" name=""/>
        <dsp:cNvSpPr/>
      </dsp:nvSpPr>
      <dsp:spPr>
        <a:xfrm rot="5400000">
          <a:off x="5180435" y="-1256380"/>
          <a:ext cx="693208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связаны с противоречием смысла, заложенного в произносимые слова и невербальных сигналов</a:t>
          </a:r>
          <a:endParaRPr lang="ru-RU" sz="1700" kern="1200" dirty="0"/>
        </a:p>
      </dsp:txBody>
      <dsp:txXfrm rot="-5400000">
        <a:off x="2926079" y="1031816"/>
        <a:ext cx="5168080" cy="625528"/>
      </dsp:txXfrm>
    </dsp:sp>
    <dsp:sp modelId="{E5A6FAAE-DD23-45E2-87B4-76EE57521982}">
      <dsp:nvSpPr>
        <dsp:cNvPr id="0" name=""/>
        <dsp:cNvSpPr/>
      </dsp:nvSpPr>
      <dsp:spPr>
        <a:xfrm>
          <a:off x="0" y="911324"/>
          <a:ext cx="2926080" cy="866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Невербальные </a:t>
          </a:r>
          <a:endParaRPr lang="ru-RU" sz="2400" kern="1200" dirty="0"/>
        </a:p>
      </dsp:txBody>
      <dsp:txXfrm>
        <a:off x="42300" y="953624"/>
        <a:ext cx="2841480" cy="781910"/>
      </dsp:txXfrm>
    </dsp:sp>
    <dsp:sp modelId="{E63CF1C8-725F-4BA0-8199-36BCF050F6E6}">
      <dsp:nvSpPr>
        <dsp:cNvPr id="0" name=""/>
        <dsp:cNvSpPr/>
      </dsp:nvSpPr>
      <dsp:spPr>
        <a:xfrm rot="5400000">
          <a:off x="5180435" y="-346544"/>
          <a:ext cx="693208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препятствия, создаваемые особенностями речи говорящего </a:t>
          </a:r>
          <a:endParaRPr lang="ru-RU" sz="1700" kern="1200" dirty="0"/>
        </a:p>
      </dsp:txBody>
      <dsp:txXfrm rot="-5400000">
        <a:off x="2926079" y="1941652"/>
        <a:ext cx="5168080" cy="625528"/>
      </dsp:txXfrm>
    </dsp:sp>
    <dsp:sp modelId="{832492E1-4A47-4646-BEEE-8535703A94BF}">
      <dsp:nvSpPr>
        <dsp:cNvPr id="0" name=""/>
        <dsp:cNvSpPr/>
      </dsp:nvSpPr>
      <dsp:spPr>
        <a:xfrm>
          <a:off x="0" y="1821160"/>
          <a:ext cx="2926080" cy="866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Фонетические </a:t>
          </a:r>
          <a:endParaRPr lang="ru-RU" sz="2400" kern="1200" dirty="0"/>
        </a:p>
      </dsp:txBody>
      <dsp:txXfrm>
        <a:off x="42300" y="1863460"/>
        <a:ext cx="2841480" cy="781910"/>
      </dsp:txXfrm>
    </dsp:sp>
    <dsp:sp modelId="{DBD619AC-D0BE-4A00-83D0-50732990DC46}">
      <dsp:nvSpPr>
        <dsp:cNvPr id="0" name=""/>
        <dsp:cNvSpPr/>
      </dsp:nvSpPr>
      <dsp:spPr>
        <a:xfrm rot="5400000">
          <a:off x="5180435" y="563291"/>
          <a:ext cx="693208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нарушения соотношения формы представления информации с ее содержанием</a:t>
          </a:r>
          <a:endParaRPr lang="ru-RU" sz="1700" kern="1200" dirty="0"/>
        </a:p>
      </dsp:txBody>
      <dsp:txXfrm rot="-5400000">
        <a:off x="2926079" y="2851487"/>
        <a:ext cx="5168080" cy="625528"/>
      </dsp:txXfrm>
    </dsp:sp>
    <dsp:sp modelId="{F2B1A376-F5C5-47AA-9411-5E73091EEC4F}">
      <dsp:nvSpPr>
        <dsp:cNvPr id="0" name=""/>
        <dsp:cNvSpPr/>
      </dsp:nvSpPr>
      <dsp:spPr>
        <a:xfrm>
          <a:off x="0" y="2730996"/>
          <a:ext cx="2926080" cy="866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Стилистические </a:t>
          </a:r>
          <a:endParaRPr lang="ru-RU" sz="2400" kern="1200" dirty="0"/>
        </a:p>
      </dsp:txBody>
      <dsp:txXfrm>
        <a:off x="42300" y="2773296"/>
        <a:ext cx="2841480" cy="781910"/>
      </dsp:txXfrm>
    </dsp:sp>
    <dsp:sp modelId="{28A09E0C-5E6B-4DF0-AE4F-C2555BAC40AE}">
      <dsp:nvSpPr>
        <dsp:cNvPr id="0" name=""/>
        <dsp:cNvSpPr/>
      </dsp:nvSpPr>
      <dsp:spPr>
        <a:xfrm rot="5400000">
          <a:off x="5180435" y="1473127"/>
          <a:ext cx="693208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помехи, возникающие при несовпадения логических </a:t>
          </a:r>
          <a:r>
            <a:rPr lang="ru-RU" sz="1700" kern="1200" dirty="0" err="1" smtClean="0"/>
            <a:t>действии</a:t>
          </a:r>
          <a:r>
            <a:rPr lang="ru-RU" sz="1700" kern="1200" dirty="0" smtClean="0"/>
            <a:t>̆ и умозаключений партнеров</a:t>
          </a:r>
          <a:endParaRPr lang="ru-RU" sz="1700" kern="1200" dirty="0"/>
        </a:p>
      </dsp:txBody>
      <dsp:txXfrm rot="-5400000">
        <a:off x="2926079" y="3761323"/>
        <a:ext cx="5168080" cy="625528"/>
      </dsp:txXfrm>
    </dsp:sp>
    <dsp:sp modelId="{6D99CFE4-EB6C-41B6-AD24-460D7002C607}">
      <dsp:nvSpPr>
        <dsp:cNvPr id="0" name=""/>
        <dsp:cNvSpPr/>
      </dsp:nvSpPr>
      <dsp:spPr>
        <a:xfrm>
          <a:off x="0" y="3640832"/>
          <a:ext cx="2926080" cy="866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Логические </a:t>
          </a:r>
          <a:endParaRPr lang="ru-RU" sz="2400" kern="1200" dirty="0"/>
        </a:p>
      </dsp:txBody>
      <dsp:txXfrm>
        <a:off x="42300" y="3683132"/>
        <a:ext cx="2841480" cy="781910"/>
      </dsp:txXfrm>
    </dsp:sp>
    <dsp:sp modelId="{BCDE8ADA-65F7-45C4-BF13-9420B2B304CC}">
      <dsp:nvSpPr>
        <dsp:cNvPr id="0" name=""/>
        <dsp:cNvSpPr/>
      </dsp:nvSpPr>
      <dsp:spPr>
        <a:xfrm rot="5400000">
          <a:off x="5180435" y="2382963"/>
          <a:ext cx="693208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связаны с трудностью переработать и упорядочить большой̆ объем информации</a:t>
          </a:r>
          <a:endParaRPr lang="ru-RU" sz="1700" kern="1200" dirty="0"/>
        </a:p>
      </dsp:txBody>
      <dsp:txXfrm rot="-5400000">
        <a:off x="2926079" y="4671159"/>
        <a:ext cx="5168080" cy="625528"/>
      </dsp:txXfrm>
    </dsp:sp>
    <dsp:sp modelId="{264416BD-3AA2-4816-8A1F-B6BB0A8EAE50}">
      <dsp:nvSpPr>
        <dsp:cNvPr id="0" name=""/>
        <dsp:cNvSpPr/>
      </dsp:nvSpPr>
      <dsp:spPr>
        <a:xfrm>
          <a:off x="0" y="4550668"/>
          <a:ext cx="2926080" cy="866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Коммуникативные перегрузки </a:t>
          </a:r>
          <a:endParaRPr lang="ru-RU" sz="2400" kern="1200" dirty="0"/>
        </a:p>
      </dsp:txBody>
      <dsp:txXfrm>
        <a:off x="42300" y="4592968"/>
        <a:ext cx="2841480" cy="781910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59081B-491B-4A3A-BF51-83E3723707E8}">
      <dsp:nvSpPr>
        <dsp:cNvPr id="0" name=""/>
        <dsp:cNvSpPr/>
      </dsp:nvSpPr>
      <dsp:spPr>
        <a:xfrm>
          <a:off x="-6877573" y="-1052414"/>
          <a:ext cx="8192119" cy="8192119"/>
        </a:xfrm>
        <a:prstGeom prst="blockArc">
          <a:avLst>
            <a:gd name="adj1" fmla="val 18900000"/>
            <a:gd name="adj2" fmla="val 2700000"/>
            <a:gd name="adj3" fmla="val 264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E06BE5-7BE2-40E9-9A03-0428E3A5497A}">
      <dsp:nvSpPr>
        <dsp:cNvPr id="0" name=""/>
        <dsp:cNvSpPr/>
      </dsp:nvSpPr>
      <dsp:spPr>
        <a:xfrm>
          <a:off x="427023" y="276728"/>
          <a:ext cx="8314945" cy="5532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911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Индивидуальные различия в характере, темпераменте, эмоциональных состояниях</a:t>
          </a:r>
          <a:endParaRPr lang="ru-RU" sz="2000" b="1" kern="1200" dirty="0"/>
        </a:p>
      </dsp:txBody>
      <dsp:txXfrm>
        <a:off x="427023" y="276728"/>
        <a:ext cx="8314945" cy="553213"/>
      </dsp:txXfrm>
    </dsp:sp>
    <dsp:sp modelId="{28E6C73E-B142-4D1F-8DC7-E1D660B5E908}">
      <dsp:nvSpPr>
        <dsp:cNvPr id="0" name=""/>
        <dsp:cNvSpPr/>
      </dsp:nvSpPr>
      <dsp:spPr>
        <a:xfrm>
          <a:off x="81265" y="207576"/>
          <a:ext cx="691516" cy="6915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827B6A-6592-43E3-9A62-63DE8C86E588}">
      <dsp:nvSpPr>
        <dsp:cNvPr id="0" name=""/>
        <dsp:cNvSpPr/>
      </dsp:nvSpPr>
      <dsp:spPr>
        <a:xfrm>
          <a:off x="928007" y="1107034"/>
          <a:ext cx="7813961" cy="553213"/>
        </a:xfrm>
        <a:prstGeom prst="rect">
          <a:avLst/>
        </a:prstGeom>
        <a:solidFill>
          <a:schemeClr val="accent3">
            <a:hueOff val="1875044"/>
            <a:satOff val="-2813"/>
            <a:lumOff val="-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911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Идеологические барьеры, формирующиеся при наличии у партнеров различных стереотипов, мировоззрений</a:t>
          </a:r>
          <a:endParaRPr lang="ru-RU" sz="2000" b="1" kern="1200" dirty="0"/>
        </a:p>
      </dsp:txBody>
      <dsp:txXfrm>
        <a:off x="928007" y="1107034"/>
        <a:ext cx="7813961" cy="553213"/>
      </dsp:txXfrm>
    </dsp:sp>
    <dsp:sp modelId="{B12A5065-DD08-47D3-B08A-E0D7B2224D76}">
      <dsp:nvSpPr>
        <dsp:cNvPr id="0" name=""/>
        <dsp:cNvSpPr/>
      </dsp:nvSpPr>
      <dsp:spPr>
        <a:xfrm>
          <a:off x="582249" y="1037883"/>
          <a:ext cx="691516" cy="6915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875044"/>
              <a:satOff val="-2813"/>
              <a:lumOff val="-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79C23C-AE98-4FDA-A49A-B54347D26B92}">
      <dsp:nvSpPr>
        <dsp:cNvPr id="0" name=""/>
        <dsp:cNvSpPr/>
      </dsp:nvSpPr>
      <dsp:spPr>
        <a:xfrm>
          <a:off x="1202544" y="1936732"/>
          <a:ext cx="7539424" cy="553213"/>
        </a:xfrm>
        <a:prstGeom prst="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911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/>
            <a:t>Негативныи</a:t>
          </a:r>
          <a:r>
            <a:rPr lang="ru-RU" sz="2000" b="1" kern="1200" dirty="0" smtClean="0"/>
            <a:t>̆ </a:t>
          </a:r>
          <a:r>
            <a:rPr lang="ru-RU" sz="2000" b="1" kern="1200" dirty="0" err="1" smtClean="0"/>
            <a:t>прошлыи</a:t>
          </a:r>
          <a:r>
            <a:rPr lang="ru-RU" sz="2000" b="1" kern="1200" dirty="0" smtClean="0"/>
            <a:t>̆ опыт общения с данным собеседником</a:t>
          </a:r>
          <a:endParaRPr lang="ru-RU" sz="2000" b="1" kern="1200" dirty="0"/>
        </a:p>
      </dsp:txBody>
      <dsp:txXfrm>
        <a:off x="1202544" y="1936732"/>
        <a:ext cx="7539424" cy="553213"/>
      </dsp:txXfrm>
    </dsp:sp>
    <dsp:sp modelId="{FEE1ECC9-A674-4228-9D55-6D06E7F30D76}">
      <dsp:nvSpPr>
        <dsp:cNvPr id="0" name=""/>
        <dsp:cNvSpPr/>
      </dsp:nvSpPr>
      <dsp:spPr>
        <a:xfrm>
          <a:off x="856786" y="1867580"/>
          <a:ext cx="691516" cy="6915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89A7BE-77D4-4B60-BD93-D1F88FFE9A9E}">
      <dsp:nvSpPr>
        <dsp:cNvPr id="0" name=""/>
        <dsp:cNvSpPr/>
      </dsp:nvSpPr>
      <dsp:spPr>
        <a:xfrm>
          <a:off x="1290201" y="2767038"/>
          <a:ext cx="7451767" cy="553213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911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Барьеры предвзятости </a:t>
          </a:r>
          <a:endParaRPr lang="ru-RU" sz="2000" b="1" kern="1200" dirty="0"/>
        </a:p>
      </dsp:txBody>
      <dsp:txXfrm>
        <a:off x="1290201" y="2767038"/>
        <a:ext cx="7451767" cy="553213"/>
      </dsp:txXfrm>
    </dsp:sp>
    <dsp:sp modelId="{E2920547-6FB3-4278-AF01-3573C660A01B}">
      <dsp:nvSpPr>
        <dsp:cNvPr id="0" name=""/>
        <dsp:cNvSpPr/>
      </dsp:nvSpPr>
      <dsp:spPr>
        <a:xfrm>
          <a:off x="944443" y="2697887"/>
          <a:ext cx="691516" cy="6915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F999CE-7745-48AB-944B-0BB559BE359F}">
      <dsp:nvSpPr>
        <dsp:cNvPr id="0" name=""/>
        <dsp:cNvSpPr/>
      </dsp:nvSpPr>
      <dsp:spPr>
        <a:xfrm>
          <a:off x="1202544" y="3597345"/>
          <a:ext cx="7539424" cy="553213"/>
        </a:xfrm>
        <a:prstGeom prst="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911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Барьеры </a:t>
          </a:r>
          <a:r>
            <a:rPr lang="ru-RU" sz="2000" b="1" kern="1200" dirty="0" err="1" smtClean="0"/>
            <a:t>отрицательнои</a:t>
          </a:r>
          <a:r>
            <a:rPr lang="ru-RU" sz="2000" b="1" kern="1200" dirty="0" smtClean="0"/>
            <a:t>̆ установки</a:t>
          </a:r>
          <a:endParaRPr lang="ru-RU" sz="2000" b="1" kern="1200" dirty="0"/>
        </a:p>
      </dsp:txBody>
      <dsp:txXfrm>
        <a:off x="1202544" y="3597345"/>
        <a:ext cx="7539424" cy="553213"/>
      </dsp:txXfrm>
    </dsp:sp>
    <dsp:sp modelId="{984257DF-AFA9-4E14-91F2-378CCDBB71EB}">
      <dsp:nvSpPr>
        <dsp:cNvPr id="0" name=""/>
        <dsp:cNvSpPr/>
      </dsp:nvSpPr>
      <dsp:spPr>
        <a:xfrm>
          <a:off x="856786" y="3528193"/>
          <a:ext cx="691516" cy="6915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E3E082-19CC-41C6-9A38-4099CDF15A66}">
      <dsp:nvSpPr>
        <dsp:cNvPr id="0" name=""/>
        <dsp:cNvSpPr/>
      </dsp:nvSpPr>
      <dsp:spPr>
        <a:xfrm>
          <a:off x="928007" y="4427043"/>
          <a:ext cx="7813961" cy="553213"/>
        </a:xfrm>
        <a:prstGeom prst="rect">
          <a:avLst/>
        </a:prstGeom>
        <a:solidFill>
          <a:schemeClr val="accent3">
            <a:hueOff val="9375220"/>
            <a:satOff val="-14067"/>
            <a:lumOff val="-22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911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Барьеры ожидания непонимания</a:t>
          </a:r>
          <a:endParaRPr lang="ru-RU" sz="2000" b="1" kern="1200" dirty="0"/>
        </a:p>
      </dsp:txBody>
      <dsp:txXfrm>
        <a:off x="928007" y="4427043"/>
        <a:ext cx="7813961" cy="553213"/>
      </dsp:txXfrm>
    </dsp:sp>
    <dsp:sp modelId="{6EB474F9-558B-41C4-92FE-930B930057D6}">
      <dsp:nvSpPr>
        <dsp:cNvPr id="0" name=""/>
        <dsp:cNvSpPr/>
      </dsp:nvSpPr>
      <dsp:spPr>
        <a:xfrm>
          <a:off x="582249" y="4357891"/>
          <a:ext cx="691516" cy="6915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9375220"/>
              <a:satOff val="-14067"/>
              <a:lumOff val="-22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0C0023-51DB-4722-AA27-D576AEA89164}">
      <dsp:nvSpPr>
        <dsp:cNvPr id="0" name=""/>
        <dsp:cNvSpPr/>
      </dsp:nvSpPr>
      <dsp:spPr>
        <a:xfrm>
          <a:off x="427023" y="5257349"/>
          <a:ext cx="8314945" cy="553213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911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Барьеры возраста и барьеры недостаточного понимания важности общения </a:t>
          </a:r>
          <a:endParaRPr lang="ru-RU" sz="2000" b="1" kern="1200" dirty="0"/>
        </a:p>
      </dsp:txBody>
      <dsp:txXfrm>
        <a:off x="427023" y="5257349"/>
        <a:ext cx="8314945" cy="553213"/>
      </dsp:txXfrm>
    </dsp:sp>
    <dsp:sp modelId="{C4236227-1293-4F5B-A733-373846E3B50B}">
      <dsp:nvSpPr>
        <dsp:cNvPr id="0" name=""/>
        <dsp:cNvSpPr/>
      </dsp:nvSpPr>
      <dsp:spPr>
        <a:xfrm>
          <a:off x="81265" y="5188198"/>
          <a:ext cx="691516" cy="6915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B32A8B-EACB-45C5-A815-5E3D601A1F70}">
      <dsp:nvSpPr>
        <dsp:cNvPr id="0" name=""/>
        <dsp:cNvSpPr/>
      </dsp:nvSpPr>
      <dsp:spPr>
        <a:xfrm>
          <a:off x="0" y="0"/>
          <a:ext cx="4990010" cy="4990010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4C5C65-EFCA-47B8-A751-69467E2ECCE3}">
      <dsp:nvSpPr>
        <dsp:cNvPr id="0" name=""/>
        <dsp:cNvSpPr/>
      </dsp:nvSpPr>
      <dsp:spPr>
        <a:xfrm>
          <a:off x="2495005" y="0"/>
          <a:ext cx="8364584" cy="49900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Национальные барьеры возникают между представителями двух разных культур</a:t>
          </a:r>
          <a:endParaRPr lang="ru-RU" sz="2300" kern="1200" dirty="0"/>
        </a:p>
      </dsp:txBody>
      <dsp:txXfrm>
        <a:off x="2495005" y="0"/>
        <a:ext cx="8364584" cy="1060377"/>
      </dsp:txXfrm>
    </dsp:sp>
    <dsp:sp modelId="{2BAEA468-C7B1-4BAB-B440-71EE8BACC5A9}">
      <dsp:nvSpPr>
        <dsp:cNvPr id="0" name=""/>
        <dsp:cNvSpPr/>
      </dsp:nvSpPr>
      <dsp:spPr>
        <a:xfrm>
          <a:off x="654938" y="1060377"/>
          <a:ext cx="3680133" cy="3680133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DCF6F9-2A1A-4E71-ACE2-5340FC2A50F9}">
      <dsp:nvSpPr>
        <dsp:cNvPr id="0" name=""/>
        <dsp:cNvSpPr/>
      </dsp:nvSpPr>
      <dsp:spPr>
        <a:xfrm>
          <a:off x="2495005" y="1060377"/>
          <a:ext cx="8364584" cy="36801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Религиозные барьеры – это проявление в деловом общении </a:t>
          </a:r>
          <a:r>
            <a:rPr lang="ru-RU" sz="2300" kern="1200" dirty="0" err="1" smtClean="0"/>
            <a:t>религиознои</a:t>
          </a:r>
          <a:r>
            <a:rPr lang="ru-RU" sz="2300" kern="1200" dirty="0" smtClean="0"/>
            <a:t>̆ неприязни</a:t>
          </a:r>
          <a:endParaRPr lang="ru-RU" sz="2300" kern="1200" dirty="0"/>
        </a:p>
      </dsp:txBody>
      <dsp:txXfrm>
        <a:off x="2495005" y="1060377"/>
        <a:ext cx="8364584" cy="1060377"/>
      </dsp:txXfrm>
    </dsp:sp>
    <dsp:sp modelId="{D14F2655-2240-4F82-B80C-81D4D0CDE9F7}">
      <dsp:nvSpPr>
        <dsp:cNvPr id="0" name=""/>
        <dsp:cNvSpPr/>
      </dsp:nvSpPr>
      <dsp:spPr>
        <a:xfrm>
          <a:off x="1309877" y="2120754"/>
          <a:ext cx="2370255" cy="2370255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F0130C-3D5B-4FB4-92F5-69D6FC5790C5}">
      <dsp:nvSpPr>
        <dsp:cNvPr id="0" name=""/>
        <dsp:cNvSpPr/>
      </dsp:nvSpPr>
      <dsp:spPr>
        <a:xfrm>
          <a:off x="2495005" y="2120754"/>
          <a:ext cx="8364584" cy="237025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Этические барьеры – результат несовпадения этических </a:t>
          </a:r>
          <a:r>
            <a:rPr lang="ru-RU" sz="2300" kern="1200" dirty="0" err="1" smtClean="0"/>
            <a:t>ценностеи</a:t>
          </a:r>
          <a:r>
            <a:rPr lang="ru-RU" sz="2300" kern="1200" dirty="0" smtClean="0"/>
            <a:t>̆ и норм собеседников</a:t>
          </a:r>
          <a:endParaRPr lang="ru-RU" sz="2300" kern="1200" dirty="0"/>
        </a:p>
      </dsp:txBody>
      <dsp:txXfrm>
        <a:off x="2495005" y="2120754"/>
        <a:ext cx="8364584" cy="1060377"/>
      </dsp:txXfrm>
    </dsp:sp>
    <dsp:sp modelId="{CBB219E2-A9E7-4DCB-AA92-39E6D6174E0E}">
      <dsp:nvSpPr>
        <dsp:cNvPr id="0" name=""/>
        <dsp:cNvSpPr/>
      </dsp:nvSpPr>
      <dsp:spPr>
        <a:xfrm>
          <a:off x="1964816" y="3181132"/>
          <a:ext cx="1060377" cy="1060377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CB878E-29D2-4483-A092-7B7E840C56EF}">
      <dsp:nvSpPr>
        <dsp:cNvPr id="0" name=""/>
        <dsp:cNvSpPr/>
      </dsp:nvSpPr>
      <dsp:spPr>
        <a:xfrm>
          <a:off x="2495005" y="3181132"/>
          <a:ext cx="8364584" cy="10603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Эстетические барьеры – проявляются в несовпадении вкусов, манер, взглядов собеседников на эстетическую составляющую</a:t>
          </a:r>
          <a:endParaRPr lang="ru-RU" sz="2300" kern="1200" dirty="0"/>
        </a:p>
      </dsp:txBody>
      <dsp:txXfrm>
        <a:off x="2495005" y="3181132"/>
        <a:ext cx="8364584" cy="10603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67832A-CEE0-4D9E-BB24-0DE85BD0DFBE}">
      <dsp:nvSpPr>
        <dsp:cNvPr id="0" name=""/>
        <dsp:cNvSpPr/>
      </dsp:nvSpPr>
      <dsp:spPr>
        <a:xfrm rot="5400000">
          <a:off x="343897" y="2018145"/>
          <a:ext cx="1008476" cy="167808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D328FA-9508-49C6-BBEC-FC1981A7C7D4}">
      <dsp:nvSpPr>
        <dsp:cNvPr id="0" name=""/>
        <dsp:cNvSpPr/>
      </dsp:nvSpPr>
      <dsp:spPr>
        <a:xfrm>
          <a:off x="175558" y="2519530"/>
          <a:ext cx="1514981" cy="1327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Зарождение идеи</a:t>
          </a:r>
          <a:endParaRPr lang="ru-RU" sz="1800" b="1" i="1" kern="1200" dirty="0"/>
        </a:p>
      </dsp:txBody>
      <dsp:txXfrm>
        <a:off x="175558" y="2519530"/>
        <a:ext cx="1514981" cy="1327969"/>
      </dsp:txXfrm>
    </dsp:sp>
    <dsp:sp modelId="{9A506505-983B-4575-A506-A202307931E3}">
      <dsp:nvSpPr>
        <dsp:cNvPr id="0" name=""/>
        <dsp:cNvSpPr/>
      </dsp:nvSpPr>
      <dsp:spPr>
        <a:xfrm>
          <a:off x="1404693" y="1894603"/>
          <a:ext cx="285845" cy="28584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A81B86-3032-4F8B-8032-4D4839206C71}">
      <dsp:nvSpPr>
        <dsp:cNvPr id="0" name=""/>
        <dsp:cNvSpPr/>
      </dsp:nvSpPr>
      <dsp:spPr>
        <a:xfrm rot="5400000">
          <a:off x="2198530" y="1559214"/>
          <a:ext cx="1008476" cy="167808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ED48D4-A7DC-49A1-88E0-60DE3B7DFBFB}">
      <dsp:nvSpPr>
        <dsp:cNvPr id="0" name=""/>
        <dsp:cNvSpPr/>
      </dsp:nvSpPr>
      <dsp:spPr>
        <a:xfrm>
          <a:off x="2030191" y="2060599"/>
          <a:ext cx="1514981" cy="1327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Кодирование и выбор канала</a:t>
          </a:r>
          <a:endParaRPr lang="ru-RU" sz="1800" b="1" i="1" kern="1200" dirty="0"/>
        </a:p>
      </dsp:txBody>
      <dsp:txXfrm>
        <a:off x="2030191" y="2060599"/>
        <a:ext cx="1514981" cy="1327969"/>
      </dsp:txXfrm>
    </dsp:sp>
    <dsp:sp modelId="{BEE29644-6641-4EB0-8D46-7E9CCDDB13B2}">
      <dsp:nvSpPr>
        <dsp:cNvPr id="0" name=""/>
        <dsp:cNvSpPr/>
      </dsp:nvSpPr>
      <dsp:spPr>
        <a:xfrm>
          <a:off x="3259327" y="1435672"/>
          <a:ext cx="285845" cy="28584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36F7E-D07B-4C9D-A013-EB1C895C3789}">
      <dsp:nvSpPr>
        <dsp:cNvPr id="0" name=""/>
        <dsp:cNvSpPr/>
      </dsp:nvSpPr>
      <dsp:spPr>
        <a:xfrm rot="5400000">
          <a:off x="4053164" y="1100283"/>
          <a:ext cx="1008476" cy="167808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C3897C-51B0-4A70-8434-BBDCB9F4044E}">
      <dsp:nvSpPr>
        <dsp:cNvPr id="0" name=""/>
        <dsp:cNvSpPr/>
      </dsp:nvSpPr>
      <dsp:spPr>
        <a:xfrm>
          <a:off x="3884824" y="1601668"/>
          <a:ext cx="1514981" cy="1327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Передача</a:t>
          </a:r>
          <a:endParaRPr lang="ru-RU" sz="1800" b="1" i="1" kern="1200" dirty="0"/>
        </a:p>
      </dsp:txBody>
      <dsp:txXfrm>
        <a:off x="3884824" y="1601668"/>
        <a:ext cx="1514981" cy="1327969"/>
      </dsp:txXfrm>
    </dsp:sp>
    <dsp:sp modelId="{D2BC31C5-92C4-4559-BB62-823F908CF5CA}">
      <dsp:nvSpPr>
        <dsp:cNvPr id="0" name=""/>
        <dsp:cNvSpPr/>
      </dsp:nvSpPr>
      <dsp:spPr>
        <a:xfrm>
          <a:off x="5113960" y="976741"/>
          <a:ext cx="285845" cy="28584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C4564C-18B3-43D6-9A2B-C5FB45C0A699}">
      <dsp:nvSpPr>
        <dsp:cNvPr id="0" name=""/>
        <dsp:cNvSpPr/>
      </dsp:nvSpPr>
      <dsp:spPr>
        <a:xfrm rot="5400000">
          <a:off x="5907797" y="641352"/>
          <a:ext cx="1008476" cy="167808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AC34FB-26F3-4AFF-AEC0-1D274E1E9A5E}">
      <dsp:nvSpPr>
        <dsp:cNvPr id="0" name=""/>
        <dsp:cNvSpPr/>
      </dsp:nvSpPr>
      <dsp:spPr>
        <a:xfrm>
          <a:off x="5739457" y="1142737"/>
          <a:ext cx="1514981" cy="1327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Декодирование</a:t>
          </a:r>
          <a:endParaRPr lang="ru-RU" sz="1800" b="1" i="1" kern="1200" dirty="0"/>
        </a:p>
      </dsp:txBody>
      <dsp:txXfrm>
        <a:off x="5739457" y="1142737"/>
        <a:ext cx="1514981" cy="1327969"/>
      </dsp:txXfrm>
    </dsp:sp>
    <dsp:sp modelId="{99FE9D5B-A1FF-4E14-A5A0-AC45C172A20E}">
      <dsp:nvSpPr>
        <dsp:cNvPr id="0" name=""/>
        <dsp:cNvSpPr/>
      </dsp:nvSpPr>
      <dsp:spPr>
        <a:xfrm>
          <a:off x="6968593" y="517810"/>
          <a:ext cx="285845" cy="28584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3C23F7-1F77-4494-A4DA-66CB7D156A27}">
      <dsp:nvSpPr>
        <dsp:cNvPr id="0" name=""/>
        <dsp:cNvSpPr/>
      </dsp:nvSpPr>
      <dsp:spPr>
        <a:xfrm rot="5400000">
          <a:off x="7762430" y="182422"/>
          <a:ext cx="1008476" cy="167808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B58AE8-8ACA-480B-879A-786E01569940}">
      <dsp:nvSpPr>
        <dsp:cNvPr id="0" name=""/>
        <dsp:cNvSpPr/>
      </dsp:nvSpPr>
      <dsp:spPr>
        <a:xfrm>
          <a:off x="7594090" y="683806"/>
          <a:ext cx="1514981" cy="1327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Обратная связь</a:t>
          </a:r>
          <a:endParaRPr lang="ru-RU" sz="1800" b="1" i="1" kern="1200" dirty="0"/>
        </a:p>
      </dsp:txBody>
      <dsp:txXfrm>
        <a:off x="7594090" y="683806"/>
        <a:ext cx="1514981" cy="1327969"/>
      </dsp:txXfrm>
    </dsp:sp>
    <dsp:sp modelId="{AFC7390A-68DD-4D2A-B10E-3A0AC4994264}">
      <dsp:nvSpPr>
        <dsp:cNvPr id="0" name=""/>
        <dsp:cNvSpPr/>
      </dsp:nvSpPr>
      <dsp:spPr>
        <a:xfrm>
          <a:off x="8823226" y="58879"/>
          <a:ext cx="285845" cy="28584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1D7499-549A-4A53-8766-DC0910D62AD9}">
      <dsp:nvSpPr>
        <dsp:cNvPr id="0" name=""/>
        <dsp:cNvSpPr/>
      </dsp:nvSpPr>
      <dsp:spPr>
        <a:xfrm rot="5400000">
          <a:off x="9617063" y="-276508"/>
          <a:ext cx="1008476" cy="167808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A1A0D6-ECED-463D-B852-628A9550F027}">
      <dsp:nvSpPr>
        <dsp:cNvPr id="0" name=""/>
        <dsp:cNvSpPr/>
      </dsp:nvSpPr>
      <dsp:spPr>
        <a:xfrm>
          <a:off x="9448723" y="224876"/>
          <a:ext cx="1514981" cy="1327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Помехи (Шум)</a:t>
          </a:r>
          <a:endParaRPr lang="ru-RU" sz="1800" b="1" i="1" kern="1200" dirty="0"/>
        </a:p>
      </dsp:txBody>
      <dsp:txXfrm>
        <a:off x="9448723" y="224876"/>
        <a:ext cx="1514981" cy="1327969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1A6F6-718A-43B9-B66D-DED3937489B5}">
      <dsp:nvSpPr>
        <dsp:cNvPr id="0" name=""/>
        <dsp:cNvSpPr/>
      </dsp:nvSpPr>
      <dsp:spPr>
        <a:xfrm>
          <a:off x="1023" y="397757"/>
          <a:ext cx="3990454" cy="2394272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Излишняя централизация в системе управления, которая приводит к </a:t>
          </a:r>
          <a:r>
            <a:rPr lang="ru-RU" sz="2200" kern="1200" dirty="0" smtClean="0"/>
            <a:t>информационной̆ </a:t>
          </a:r>
          <a:r>
            <a:rPr lang="ru-RU" sz="2200" kern="1200" dirty="0" smtClean="0"/>
            <a:t>перегрузке центра и </a:t>
          </a:r>
          <a:r>
            <a:rPr lang="ru-RU" sz="2200" kern="1200" dirty="0" smtClean="0"/>
            <a:t>слабой̆ </a:t>
          </a:r>
          <a:r>
            <a:rPr lang="ru-RU" sz="2200" kern="1200" dirty="0" smtClean="0"/>
            <a:t>информированности подразделений</a:t>
          </a:r>
          <a:endParaRPr lang="ru-RU" sz="2200" kern="1200" dirty="0"/>
        </a:p>
      </dsp:txBody>
      <dsp:txXfrm>
        <a:off x="1023" y="397757"/>
        <a:ext cx="3990454" cy="2394272"/>
      </dsp:txXfrm>
    </dsp:sp>
    <dsp:sp modelId="{31125E28-173A-4490-8907-D4D0A99D6C82}">
      <dsp:nvSpPr>
        <dsp:cNvPr id="0" name=""/>
        <dsp:cNvSpPr/>
      </dsp:nvSpPr>
      <dsp:spPr>
        <a:xfrm>
          <a:off x="4390522" y="397757"/>
          <a:ext cx="3990454" cy="2394272"/>
        </a:xfrm>
        <a:prstGeom prst="rect">
          <a:avLst/>
        </a:prstGeom>
        <a:solidFill>
          <a:schemeClr val="accent1">
            <a:shade val="50000"/>
            <a:hueOff val="180718"/>
            <a:satOff val="-3780"/>
            <a:lumOff val="210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Излишняя дифференциация подразделений, в результате </a:t>
          </a:r>
          <a:r>
            <a:rPr lang="ru-RU" sz="2200" kern="1200" dirty="0" smtClean="0"/>
            <a:t>которой̆ </a:t>
          </a:r>
          <a:r>
            <a:rPr lang="ru-RU" sz="2200" kern="1200" dirty="0" smtClean="0"/>
            <a:t>обмен </a:t>
          </a:r>
          <a:r>
            <a:rPr lang="ru-RU" sz="2200" kern="1200" dirty="0" smtClean="0"/>
            <a:t>информацией̆ </a:t>
          </a:r>
          <a:r>
            <a:rPr lang="ru-RU" sz="2200" kern="1200" dirty="0" smtClean="0"/>
            <a:t>между ними резко ограничивается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/>
        </a:p>
      </dsp:txBody>
      <dsp:txXfrm>
        <a:off x="4390522" y="397757"/>
        <a:ext cx="3990454" cy="2394272"/>
      </dsp:txXfrm>
    </dsp:sp>
    <dsp:sp modelId="{92E63A0F-7E92-4174-A475-E3EBBD75451C}">
      <dsp:nvSpPr>
        <dsp:cNvPr id="0" name=""/>
        <dsp:cNvSpPr/>
      </dsp:nvSpPr>
      <dsp:spPr>
        <a:xfrm>
          <a:off x="1023" y="3191075"/>
          <a:ext cx="3990454" cy="2394272"/>
        </a:xfrm>
        <a:prstGeom prst="rect">
          <a:avLst/>
        </a:prstGeom>
        <a:solidFill>
          <a:schemeClr val="accent1">
            <a:shade val="50000"/>
            <a:hueOff val="361436"/>
            <a:satOff val="-7560"/>
            <a:lumOff val="420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Неопределенность </a:t>
          </a:r>
          <a:r>
            <a:rPr lang="ru-RU" sz="2200" kern="1200" dirty="0" smtClean="0"/>
            <a:t>обязанностей̆ </a:t>
          </a:r>
          <a:r>
            <a:rPr lang="ru-RU" sz="2200" kern="1200" dirty="0" smtClean="0"/>
            <a:t>и прав, в результате чего никто ни за что не отвечает, а коммуникации становятся либо слишком формальными, либо конфликтными</a:t>
          </a:r>
          <a:endParaRPr lang="ru-RU" sz="2200" kern="1200" dirty="0"/>
        </a:p>
      </dsp:txBody>
      <dsp:txXfrm>
        <a:off x="1023" y="3191075"/>
        <a:ext cx="3990454" cy="2394272"/>
      </dsp:txXfrm>
    </dsp:sp>
    <dsp:sp modelId="{0E6FCBF5-93A7-43F5-9E26-E14714FD0278}">
      <dsp:nvSpPr>
        <dsp:cNvPr id="0" name=""/>
        <dsp:cNvSpPr/>
      </dsp:nvSpPr>
      <dsp:spPr>
        <a:xfrm>
          <a:off x="4390522" y="3191075"/>
          <a:ext cx="3990454" cy="2394272"/>
        </a:xfrm>
        <a:prstGeom prst="rect">
          <a:avLst/>
        </a:prstGeom>
        <a:solidFill>
          <a:schemeClr val="accent1">
            <a:shade val="50000"/>
            <a:hueOff val="180718"/>
            <a:satOff val="-3780"/>
            <a:lumOff val="210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Нежелание делиться </a:t>
          </a:r>
          <a:r>
            <a:rPr lang="ru-RU" sz="2200" kern="1200" dirty="0" smtClean="0"/>
            <a:t>информацией̆</a:t>
          </a:r>
          <a:r>
            <a:rPr lang="ru-RU" sz="2200" kern="1200" dirty="0" smtClean="0"/>
            <a:t>. Обладание </a:t>
          </a:r>
          <a:r>
            <a:rPr lang="ru-RU" sz="2200" kern="1200" dirty="0" smtClean="0"/>
            <a:t>информацией̆ </a:t>
          </a:r>
          <a:r>
            <a:rPr lang="ru-RU" sz="2200" kern="1200" dirty="0" smtClean="0"/>
            <a:t>– один из источников власти</a:t>
          </a:r>
          <a:endParaRPr lang="ru-RU" sz="2200" kern="1200" dirty="0"/>
        </a:p>
      </dsp:txBody>
      <dsp:txXfrm>
        <a:off x="4390522" y="3191075"/>
        <a:ext cx="3990454" cy="2394272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575734-5BF4-421C-B159-05B7ED3DC594}">
      <dsp:nvSpPr>
        <dsp:cNvPr id="0" name=""/>
        <dsp:cNvSpPr/>
      </dsp:nvSpPr>
      <dsp:spPr>
        <a:xfrm>
          <a:off x="1456840" y="0"/>
          <a:ext cx="6138334" cy="613833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32520F-CBCF-4638-A4E6-B57211A4B7EC}">
      <dsp:nvSpPr>
        <dsp:cNvPr id="0" name=""/>
        <dsp:cNvSpPr/>
      </dsp:nvSpPr>
      <dsp:spPr>
        <a:xfrm>
          <a:off x="4526007" y="614432"/>
          <a:ext cx="3989917" cy="109099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Когнитивные барьеры возникают из-за разности знаний о предмете общения</a:t>
          </a:r>
          <a:endParaRPr lang="ru-RU" sz="1800" b="1" kern="1200" dirty="0"/>
        </a:p>
      </dsp:txBody>
      <dsp:txXfrm>
        <a:off x="4579265" y="667690"/>
        <a:ext cx="3883401" cy="984476"/>
      </dsp:txXfrm>
    </dsp:sp>
    <dsp:sp modelId="{F76685F5-4E8D-4D44-98BE-48BAFA4C4523}">
      <dsp:nvSpPr>
        <dsp:cNvPr id="0" name=""/>
        <dsp:cNvSpPr/>
      </dsp:nvSpPr>
      <dsp:spPr>
        <a:xfrm>
          <a:off x="4526007" y="1841799"/>
          <a:ext cx="3989917" cy="109099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Различия в статусе </a:t>
          </a:r>
          <a:endParaRPr lang="ru-RU" sz="1800" b="1" kern="1200" dirty="0"/>
        </a:p>
      </dsp:txBody>
      <dsp:txXfrm>
        <a:off x="4579265" y="1895057"/>
        <a:ext cx="3883401" cy="984476"/>
      </dsp:txXfrm>
    </dsp:sp>
    <dsp:sp modelId="{49A85DFE-AD5D-40BC-908C-84F41AB3F8D5}">
      <dsp:nvSpPr>
        <dsp:cNvPr id="0" name=""/>
        <dsp:cNvSpPr/>
      </dsp:nvSpPr>
      <dsp:spPr>
        <a:xfrm>
          <a:off x="4526007" y="3069166"/>
          <a:ext cx="3989917" cy="109099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Профессиональные барьеры могут возникнуть между представителями различных профессий</a:t>
          </a:r>
          <a:endParaRPr lang="ru-RU" sz="1800" b="1" kern="1200" dirty="0"/>
        </a:p>
      </dsp:txBody>
      <dsp:txXfrm>
        <a:off x="4579265" y="3122424"/>
        <a:ext cx="3883401" cy="984476"/>
      </dsp:txXfrm>
    </dsp:sp>
    <dsp:sp modelId="{6D432F1E-AE86-4023-9B12-0A874CC0BCBD}">
      <dsp:nvSpPr>
        <dsp:cNvPr id="0" name=""/>
        <dsp:cNvSpPr/>
      </dsp:nvSpPr>
      <dsp:spPr>
        <a:xfrm>
          <a:off x="4526007" y="4296534"/>
          <a:ext cx="3989917" cy="109099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Барьеры образования – это барьеры информационного несоответствия позиций субъектов общения</a:t>
          </a:r>
          <a:endParaRPr lang="ru-RU" sz="1800" b="1" kern="1200" dirty="0"/>
        </a:p>
      </dsp:txBody>
      <dsp:txXfrm>
        <a:off x="4579265" y="4349792"/>
        <a:ext cx="3883401" cy="984476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EC5EFA-5C58-4BF2-BE15-AEF63583DEE6}">
      <dsp:nvSpPr>
        <dsp:cNvPr id="0" name=""/>
        <dsp:cNvSpPr/>
      </dsp:nvSpPr>
      <dsp:spPr>
        <a:xfrm rot="10800000">
          <a:off x="2406119" y="928"/>
          <a:ext cx="8107680" cy="145583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1984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Пространственные барьеры возникают в случае неудобного расположения мебели, нерационального расстояния между людьми </a:t>
          </a:r>
        </a:p>
      </dsp:txBody>
      <dsp:txXfrm rot="10800000">
        <a:off x="2770078" y="928"/>
        <a:ext cx="7743721" cy="1455836"/>
      </dsp:txXfrm>
    </dsp:sp>
    <dsp:sp modelId="{1E01D0CA-5A72-45B5-9700-873294F832DC}">
      <dsp:nvSpPr>
        <dsp:cNvPr id="0" name=""/>
        <dsp:cNvSpPr/>
      </dsp:nvSpPr>
      <dsp:spPr>
        <a:xfrm>
          <a:off x="1678200" y="928"/>
          <a:ext cx="1455836" cy="145583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690A99-8356-47C1-9848-B959E164021F}">
      <dsp:nvSpPr>
        <dsp:cNvPr id="0" name=""/>
        <dsp:cNvSpPr/>
      </dsp:nvSpPr>
      <dsp:spPr>
        <a:xfrm rot="10800000">
          <a:off x="2406119" y="1891343"/>
          <a:ext cx="8107680" cy="145583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1984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Временные барьеры обусловлены дефицитом времени, отведенного на общение</a:t>
          </a:r>
          <a:endParaRPr lang="ru-RU" sz="2800" kern="1200" dirty="0"/>
        </a:p>
      </dsp:txBody>
      <dsp:txXfrm rot="10800000">
        <a:off x="2770078" y="1891343"/>
        <a:ext cx="7743721" cy="1455836"/>
      </dsp:txXfrm>
    </dsp:sp>
    <dsp:sp modelId="{4B4F0C73-F60B-4728-8836-BFF3CC6E8574}">
      <dsp:nvSpPr>
        <dsp:cNvPr id="0" name=""/>
        <dsp:cNvSpPr/>
      </dsp:nvSpPr>
      <dsp:spPr>
        <a:xfrm>
          <a:off x="1678200" y="1891343"/>
          <a:ext cx="1455836" cy="145583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EE7006-9B4F-4A10-8C0A-CCEBF0F185FE}">
      <dsp:nvSpPr>
        <dsp:cNvPr id="0" name=""/>
        <dsp:cNvSpPr/>
      </dsp:nvSpPr>
      <dsp:spPr>
        <a:xfrm rot="10800000">
          <a:off x="2406119" y="3781757"/>
          <a:ext cx="8107680" cy="145583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1984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Технические барьеры вызваны временными трудностями коммуникации, связанными с неисправностью технических средств</a:t>
          </a:r>
          <a:endParaRPr lang="ru-RU" sz="2800" kern="1200" dirty="0"/>
        </a:p>
      </dsp:txBody>
      <dsp:txXfrm rot="10800000">
        <a:off x="2770078" y="3781757"/>
        <a:ext cx="7743721" cy="1455836"/>
      </dsp:txXfrm>
    </dsp:sp>
    <dsp:sp modelId="{AAF82D67-46A4-406B-991D-DDA8044ECD31}">
      <dsp:nvSpPr>
        <dsp:cNvPr id="0" name=""/>
        <dsp:cNvSpPr/>
      </dsp:nvSpPr>
      <dsp:spPr>
        <a:xfrm>
          <a:off x="1678200" y="3781757"/>
          <a:ext cx="1455836" cy="145583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131AA-5350-44CA-9AB5-E1831E729523}">
      <dsp:nvSpPr>
        <dsp:cNvPr id="0" name=""/>
        <dsp:cNvSpPr/>
      </dsp:nvSpPr>
      <dsp:spPr>
        <a:xfrm>
          <a:off x="0" y="30044"/>
          <a:ext cx="3801290" cy="1520516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A7D7CF-2CEB-46CA-96CB-10F28AA0EFFD}">
      <dsp:nvSpPr>
        <dsp:cNvPr id="0" name=""/>
        <dsp:cNvSpPr/>
      </dsp:nvSpPr>
      <dsp:spPr>
        <a:xfrm>
          <a:off x="456154" y="296135"/>
          <a:ext cx="1254426" cy="74505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81788" rIns="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внешние</a:t>
          </a:r>
          <a:endParaRPr lang="ru-RU" sz="2300" kern="1200" dirty="0"/>
        </a:p>
      </dsp:txBody>
      <dsp:txXfrm>
        <a:off x="456154" y="296135"/>
        <a:ext cx="1254426" cy="745053"/>
      </dsp:txXfrm>
    </dsp:sp>
    <dsp:sp modelId="{271A08CF-6AC6-4ED7-AB84-C7141167D1ED}">
      <dsp:nvSpPr>
        <dsp:cNvPr id="0" name=""/>
        <dsp:cNvSpPr/>
      </dsp:nvSpPr>
      <dsp:spPr>
        <a:xfrm>
          <a:off x="1900645" y="539417"/>
          <a:ext cx="1482503" cy="74505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81788" rIns="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внутренние</a:t>
          </a:r>
          <a:endParaRPr lang="ru-RU" sz="2300" kern="1200" dirty="0"/>
        </a:p>
      </dsp:txBody>
      <dsp:txXfrm>
        <a:off x="1900645" y="539417"/>
        <a:ext cx="1482503" cy="7450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131AA-5350-44CA-9AB5-E1831E729523}">
      <dsp:nvSpPr>
        <dsp:cNvPr id="0" name=""/>
        <dsp:cNvSpPr/>
      </dsp:nvSpPr>
      <dsp:spPr>
        <a:xfrm>
          <a:off x="99604" y="0"/>
          <a:ext cx="4620985" cy="1848394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A7D7CF-2CEB-46CA-96CB-10F28AA0EFFD}">
      <dsp:nvSpPr>
        <dsp:cNvPr id="0" name=""/>
        <dsp:cNvSpPr/>
      </dsp:nvSpPr>
      <dsp:spPr>
        <a:xfrm>
          <a:off x="654123" y="323468"/>
          <a:ext cx="1524925" cy="90571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0452" rIns="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одноканальные</a:t>
          </a:r>
          <a:endParaRPr lang="ru-RU" sz="1700" kern="1200" dirty="0"/>
        </a:p>
      </dsp:txBody>
      <dsp:txXfrm>
        <a:off x="654123" y="323468"/>
        <a:ext cx="1524925" cy="905713"/>
      </dsp:txXfrm>
    </dsp:sp>
    <dsp:sp modelId="{271A08CF-6AC6-4ED7-AB84-C7141167D1ED}">
      <dsp:nvSpPr>
        <dsp:cNvPr id="0" name=""/>
        <dsp:cNvSpPr/>
      </dsp:nvSpPr>
      <dsp:spPr>
        <a:xfrm>
          <a:off x="2410097" y="619211"/>
          <a:ext cx="1802184" cy="90571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0452" rIns="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многоканальные</a:t>
          </a:r>
          <a:endParaRPr lang="ru-RU" sz="1700" kern="1200" dirty="0"/>
        </a:p>
      </dsp:txBody>
      <dsp:txXfrm>
        <a:off x="2410097" y="619211"/>
        <a:ext cx="1802184" cy="90571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131AA-5350-44CA-9AB5-E1831E729523}">
      <dsp:nvSpPr>
        <dsp:cNvPr id="0" name=""/>
        <dsp:cNvSpPr/>
      </dsp:nvSpPr>
      <dsp:spPr>
        <a:xfrm>
          <a:off x="0" y="6313"/>
          <a:ext cx="4589417" cy="1835766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A7D7CF-2CEB-46CA-96CB-10F28AA0EFFD}">
      <dsp:nvSpPr>
        <dsp:cNvPr id="0" name=""/>
        <dsp:cNvSpPr/>
      </dsp:nvSpPr>
      <dsp:spPr>
        <a:xfrm>
          <a:off x="550730" y="327572"/>
          <a:ext cx="1514507" cy="899525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117348" rIns="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мнимые</a:t>
          </a:r>
          <a:endParaRPr lang="ru-RU" sz="3300" kern="1200" dirty="0"/>
        </a:p>
      </dsp:txBody>
      <dsp:txXfrm>
        <a:off x="550730" y="327572"/>
        <a:ext cx="1514507" cy="899525"/>
      </dsp:txXfrm>
    </dsp:sp>
    <dsp:sp modelId="{271A08CF-6AC6-4ED7-AB84-C7141167D1ED}">
      <dsp:nvSpPr>
        <dsp:cNvPr id="0" name=""/>
        <dsp:cNvSpPr/>
      </dsp:nvSpPr>
      <dsp:spPr>
        <a:xfrm>
          <a:off x="2294708" y="621295"/>
          <a:ext cx="1789872" cy="899525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117348" rIns="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реальные</a:t>
          </a:r>
          <a:endParaRPr lang="ru-RU" sz="3300" kern="1200" dirty="0"/>
        </a:p>
      </dsp:txBody>
      <dsp:txXfrm>
        <a:off x="2294708" y="621295"/>
        <a:ext cx="1789872" cy="8995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131AA-5350-44CA-9AB5-E1831E729523}">
      <dsp:nvSpPr>
        <dsp:cNvPr id="0" name=""/>
        <dsp:cNvSpPr/>
      </dsp:nvSpPr>
      <dsp:spPr>
        <a:xfrm>
          <a:off x="212815" y="0"/>
          <a:ext cx="4620985" cy="1848394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A7D7CF-2CEB-46CA-96CB-10F28AA0EFFD}">
      <dsp:nvSpPr>
        <dsp:cNvPr id="0" name=""/>
        <dsp:cNvSpPr/>
      </dsp:nvSpPr>
      <dsp:spPr>
        <a:xfrm>
          <a:off x="767334" y="323468"/>
          <a:ext cx="1524925" cy="90571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81788" rIns="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устойчивые</a:t>
          </a:r>
          <a:endParaRPr lang="ru-RU" sz="2300" kern="1200" dirty="0"/>
        </a:p>
      </dsp:txBody>
      <dsp:txXfrm>
        <a:off x="767334" y="323468"/>
        <a:ext cx="1524925" cy="905713"/>
      </dsp:txXfrm>
    </dsp:sp>
    <dsp:sp modelId="{271A08CF-6AC6-4ED7-AB84-C7141167D1ED}">
      <dsp:nvSpPr>
        <dsp:cNvPr id="0" name=""/>
        <dsp:cNvSpPr/>
      </dsp:nvSpPr>
      <dsp:spPr>
        <a:xfrm>
          <a:off x="2523308" y="619211"/>
          <a:ext cx="1802184" cy="90571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81788" rIns="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неустойчивые</a:t>
          </a:r>
          <a:endParaRPr lang="ru-RU" sz="2300" kern="1200" dirty="0"/>
        </a:p>
      </dsp:txBody>
      <dsp:txXfrm>
        <a:off x="2523308" y="619211"/>
        <a:ext cx="1802184" cy="90571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131AA-5350-44CA-9AB5-E1831E729523}">
      <dsp:nvSpPr>
        <dsp:cNvPr id="0" name=""/>
        <dsp:cNvSpPr/>
      </dsp:nvSpPr>
      <dsp:spPr>
        <a:xfrm>
          <a:off x="212815" y="0"/>
          <a:ext cx="4620985" cy="1848394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A7D7CF-2CEB-46CA-96CB-10F28AA0EFFD}">
      <dsp:nvSpPr>
        <dsp:cNvPr id="0" name=""/>
        <dsp:cNvSpPr/>
      </dsp:nvSpPr>
      <dsp:spPr>
        <a:xfrm>
          <a:off x="767334" y="323468"/>
          <a:ext cx="1524925" cy="90571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74676" rIns="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формальные</a:t>
          </a:r>
          <a:endParaRPr lang="ru-RU" sz="2100" kern="1200" dirty="0"/>
        </a:p>
      </dsp:txBody>
      <dsp:txXfrm>
        <a:off x="767334" y="323468"/>
        <a:ext cx="1524925" cy="905713"/>
      </dsp:txXfrm>
    </dsp:sp>
    <dsp:sp modelId="{271A08CF-6AC6-4ED7-AB84-C7141167D1ED}">
      <dsp:nvSpPr>
        <dsp:cNvPr id="0" name=""/>
        <dsp:cNvSpPr/>
      </dsp:nvSpPr>
      <dsp:spPr>
        <a:xfrm>
          <a:off x="2523308" y="619211"/>
          <a:ext cx="1802184" cy="90571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74676" rIns="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неформальные</a:t>
          </a:r>
          <a:endParaRPr lang="ru-RU" sz="2100" kern="1200" dirty="0"/>
        </a:p>
      </dsp:txBody>
      <dsp:txXfrm>
        <a:off x="2523308" y="619211"/>
        <a:ext cx="1802184" cy="90571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131AA-5350-44CA-9AB5-E1831E729523}">
      <dsp:nvSpPr>
        <dsp:cNvPr id="0" name=""/>
        <dsp:cNvSpPr/>
      </dsp:nvSpPr>
      <dsp:spPr>
        <a:xfrm>
          <a:off x="212815" y="0"/>
          <a:ext cx="4620985" cy="1848394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A7D7CF-2CEB-46CA-96CB-10F28AA0EFFD}">
      <dsp:nvSpPr>
        <dsp:cNvPr id="0" name=""/>
        <dsp:cNvSpPr/>
      </dsp:nvSpPr>
      <dsp:spPr>
        <a:xfrm>
          <a:off x="767334" y="323468"/>
          <a:ext cx="1524925" cy="90571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7564" rIns="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ситуационные</a:t>
          </a:r>
          <a:endParaRPr lang="ru-RU" sz="1900" kern="1200" dirty="0"/>
        </a:p>
      </dsp:txBody>
      <dsp:txXfrm>
        <a:off x="767334" y="323468"/>
        <a:ext cx="1524925" cy="905713"/>
      </dsp:txXfrm>
    </dsp:sp>
    <dsp:sp modelId="{271A08CF-6AC6-4ED7-AB84-C7141167D1ED}">
      <dsp:nvSpPr>
        <dsp:cNvPr id="0" name=""/>
        <dsp:cNvSpPr/>
      </dsp:nvSpPr>
      <dsp:spPr>
        <a:xfrm>
          <a:off x="2523308" y="619211"/>
          <a:ext cx="1802184" cy="905713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7564" rIns="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постоянные</a:t>
          </a:r>
          <a:endParaRPr lang="ru-RU" sz="1900" kern="1200" dirty="0"/>
        </a:p>
      </dsp:txBody>
      <dsp:txXfrm>
        <a:off x="2523308" y="619211"/>
        <a:ext cx="1802184" cy="90571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131AA-5350-44CA-9AB5-E1831E729523}">
      <dsp:nvSpPr>
        <dsp:cNvPr id="0" name=""/>
        <dsp:cNvSpPr/>
      </dsp:nvSpPr>
      <dsp:spPr>
        <a:xfrm>
          <a:off x="0" y="31677"/>
          <a:ext cx="5564777" cy="2225910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A7D7CF-2CEB-46CA-96CB-10F28AA0EFFD}">
      <dsp:nvSpPr>
        <dsp:cNvPr id="0" name=""/>
        <dsp:cNvSpPr/>
      </dsp:nvSpPr>
      <dsp:spPr>
        <a:xfrm>
          <a:off x="667773" y="421211"/>
          <a:ext cx="1836376" cy="1090696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4008" rIns="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организационные</a:t>
          </a:r>
          <a:endParaRPr lang="ru-RU" sz="1800" kern="1200" dirty="0"/>
        </a:p>
      </dsp:txBody>
      <dsp:txXfrm>
        <a:off x="667773" y="421211"/>
        <a:ext cx="1836376" cy="1090696"/>
      </dsp:txXfrm>
    </dsp:sp>
    <dsp:sp modelId="{271A08CF-6AC6-4ED7-AB84-C7141167D1ED}">
      <dsp:nvSpPr>
        <dsp:cNvPr id="0" name=""/>
        <dsp:cNvSpPr/>
      </dsp:nvSpPr>
      <dsp:spPr>
        <a:xfrm>
          <a:off x="2782388" y="777357"/>
          <a:ext cx="2170263" cy="1090696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4008" rIns="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социально-психологические</a:t>
          </a:r>
          <a:endParaRPr lang="ru-RU" sz="1800" kern="1200" dirty="0"/>
        </a:p>
      </dsp:txBody>
      <dsp:txXfrm>
        <a:off x="2782388" y="777357"/>
        <a:ext cx="2170263" cy="10906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028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47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456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048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923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225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6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591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258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843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0C4-3966-4EC1-88EE-7411EAAED8FF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0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600C4-3966-4EC1-88EE-7411EAAED8FF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B6912-CD8B-4789-8C46-C0184B5C08A5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12192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 sz="1800"/>
          </a:p>
        </p:txBody>
      </p:sp>
    </p:spTree>
    <p:extLst>
      <p:ext uri="{BB962C8B-B14F-4D97-AF65-F5344CB8AC3E}">
        <p14:creationId xmlns:p14="http://schemas.microsoft.com/office/powerpoint/2010/main" val="66702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diagramLayout" Target="../diagrams/layout5.xml"/><Relationship Id="rId18" Type="http://schemas.openxmlformats.org/officeDocument/2006/relationships/diagramLayout" Target="../diagrams/layout6.xml"/><Relationship Id="rId26" Type="http://schemas.microsoft.com/office/2007/relationships/diagramDrawing" Target="../diagrams/drawing7.xml"/><Relationship Id="rId3" Type="http://schemas.openxmlformats.org/officeDocument/2006/relationships/diagramLayout" Target="../diagrams/layout3.xml"/><Relationship Id="rId21" Type="http://schemas.microsoft.com/office/2007/relationships/diagramDrawing" Target="../diagrams/drawing6.xml"/><Relationship Id="rId34" Type="http://schemas.openxmlformats.org/officeDocument/2006/relationships/diagramQuickStyle" Target="../diagrams/quickStyle9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17" Type="http://schemas.openxmlformats.org/officeDocument/2006/relationships/diagramData" Target="../diagrams/data6.xml"/><Relationship Id="rId25" Type="http://schemas.openxmlformats.org/officeDocument/2006/relationships/diagramColors" Target="../diagrams/colors7.xml"/><Relationship Id="rId33" Type="http://schemas.openxmlformats.org/officeDocument/2006/relationships/diagramLayout" Target="../diagrams/layout9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20" Type="http://schemas.openxmlformats.org/officeDocument/2006/relationships/diagramColors" Target="../diagrams/colors6.xml"/><Relationship Id="rId29" Type="http://schemas.openxmlformats.org/officeDocument/2006/relationships/diagramQuickStyle" Target="../diagrams/quickStyle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24" Type="http://schemas.openxmlformats.org/officeDocument/2006/relationships/diagramQuickStyle" Target="../diagrams/quickStyle7.xml"/><Relationship Id="rId32" Type="http://schemas.openxmlformats.org/officeDocument/2006/relationships/diagramData" Target="../diagrams/data9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23" Type="http://schemas.openxmlformats.org/officeDocument/2006/relationships/diagramLayout" Target="../diagrams/layout7.xml"/><Relationship Id="rId28" Type="http://schemas.openxmlformats.org/officeDocument/2006/relationships/diagramLayout" Target="../diagrams/layout8.xml"/><Relationship Id="rId36" Type="http://schemas.microsoft.com/office/2007/relationships/diagramDrawing" Target="../diagrams/drawing9.xml"/><Relationship Id="rId10" Type="http://schemas.openxmlformats.org/officeDocument/2006/relationships/diagramColors" Target="../diagrams/colors4.xml"/><Relationship Id="rId19" Type="http://schemas.openxmlformats.org/officeDocument/2006/relationships/diagramQuickStyle" Target="../diagrams/quickStyle6.xml"/><Relationship Id="rId31" Type="http://schemas.microsoft.com/office/2007/relationships/diagramDrawing" Target="../diagrams/drawing8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Relationship Id="rId22" Type="http://schemas.openxmlformats.org/officeDocument/2006/relationships/diagramData" Target="../diagrams/data7.xml"/><Relationship Id="rId27" Type="http://schemas.openxmlformats.org/officeDocument/2006/relationships/diagramData" Target="../diagrams/data8.xml"/><Relationship Id="rId30" Type="http://schemas.openxmlformats.org/officeDocument/2006/relationships/diagramColors" Target="../diagrams/colors8.xml"/><Relationship Id="rId35" Type="http://schemas.openxmlformats.org/officeDocument/2006/relationships/diagramColors" Target="../diagrams/colors9.xml"/><Relationship Id="rId8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327752"/>
            <a:ext cx="10363200" cy="1470025"/>
          </a:xfrm>
        </p:spPr>
        <p:txBody>
          <a:bodyPr/>
          <a:lstStyle/>
          <a:p>
            <a:r>
              <a:rPr lang="ru-RU" smtClean="0"/>
              <a:t>Тема. </a:t>
            </a:r>
            <a:r>
              <a:rPr lang="ru-RU" dirty="0"/>
              <a:t>Коммуникация в теории и практике управления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2515" y="2253342"/>
            <a:ext cx="9879874" cy="3598817"/>
          </a:xfrm>
        </p:spPr>
        <p:txBody>
          <a:bodyPr>
            <a:normAutofit/>
          </a:bodyPr>
          <a:lstStyle/>
          <a:p>
            <a:pPr algn="l"/>
            <a:r>
              <a:rPr lang="ru-RU" sz="3600" dirty="0">
                <a:solidFill>
                  <a:schemeClr val="tx1"/>
                </a:solidFill>
              </a:rPr>
              <a:t>1. Коммуникационный процесс</a:t>
            </a:r>
          </a:p>
          <a:p>
            <a:pPr algn="l"/>
            <a:r>
              <a:rPr lang="ru-RU" sz="3600" dirty="0">
                <a:solidFill>
                  <a:schemeClr val="tx1"/>
                </a:solidFill>
              </a:rPr>
              <a:t>2. Вербальные и невербальные коммуникации</a:t>
            </a:r>
          </a:p>
          <a:p>
            <a:pPr algn="l"/>
            <a:r>
              <a:rPr lang="ru-RU" sz="3600" dirty="0">
                <a:solidFill>
                  <a:schemeClr val="tx1"/>
                </a:solidFill>
              </a:rPr>
              <a:t>3. Особенности восприятия информации</a:t>
            </a:r>
          </a:p>
          <a:p>
            <a:pPr algn="l"/>
            <a:r>
              <a:rPr lang="ru-RU" sz="3600" dirty="0">
                <a:solidFill>
                  <a:schemeClr val="tx1"/>
                </a:solidFill>
              </a:rPr>
              <a:t>4. Коммуникативные барьеры</a:t>
            </a:r>
          </a:p>
          <a:p>
            <a:pPr algn="l"/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63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2737" y="1019221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К вербальным (речевым) средствам коммуникации относят: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360431"/>
            <a:ext cx="10972800" cy="3765733"/>
          </a:xfrm>
        </p:spPr>
        <p:txBody>
          <a:bodyPr>
            <a:normAutofit/>
          </a:bodyPr>
          <a:lstStyle/>
          <a:p>
            <a:r>
              <a:rPr lang="ru-RU" sz="3600" dirty="0"/>
              <a:t>1. Монологическую речь (рассказ, доклад, лекция, выступление, команды).</a:t>
            </a:r>
          </a:p>
          <a:p>
            <a:r>
              <a:rPr lang="ru-RU" sz="3600" dirty="0"/>
              <a:t>2. Диалогическую речь (свободный и направленный диалоги).</a:t>
            </a:r>
          </a:p>
          <a:p>
            <a:pPr marL="0" indent="0">
              <a:buNone/>
            </a:pP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35874" y="113125"/>
            <a:ext cx="108465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4000" dirty="0">
                <a:solidFill>
                  <a:prstClr val="black"/>
                </a:solidFill>
              </a:rPr>
              <a:t>2. Вербальные и невербальные коммуникации</a:t>
            </a:r>
          </a:p>
        </p:txBody>
      </p:sp>
    </p:spTree>
    <p:extLst>
      <p:ext uri="{BB962C8B-B14F-4D97-AF65-F5344CB8AC3E}">
        <p14:creationId xmlns:p14="http://schemas.microsoft.com/office/powerpoint/2010/main" val="2728788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Е.В Сидоренко выделяет </a:t>
            </a:r>
            <a:r>
              <a:rPr lang="ru-RU" sz="3600" dirty="0" smtClean="0"/>
              <a:t>три «коммуникативные проблемы»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80059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1. Проблема слушания. Суть проблемы – слушаю, но не слышу.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bg1">
                    <a:lumMod val="50000"/>
                  </a:schemeClr>
                </a:solidFill>
              </a:rPr>
              <a:t>- Мне сейчас не очень легко…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bg1">
                    <a:lumMod val="50000"/>
                  </a:schemeClr>
                </a:solidFill>
              </a:rPr>
              <a:t>- А я-то тебе сейчас что расскажу!</a:t>
            </a:r>
          </a:p>
          <a:p>
            <a:r>
              <a:rPr lang="ru-RU" dirty="0"/>
              <a:t>2. Проблема понимания. Слышу, но не понимаю.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bg1">
                    <a:lumMod val="50000"/>
                  </a:schemeClr>
                </a:solidFill>
              </a:rPr>
              <a:t>- Я вчера смотрела такой грязный фильм, что после него хотелось помыться!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bg1">
                    <a:lumMod val="50000"/>
                  </a:schemeClr>
                </a:solidFill>
              </a:rPr>
              <a:t>- А вчера во втором корпусе давали горячую воду…</a:t>
            </a:r>
          </a:p>
          <a:p>
            <a:r>
              <a:rPr lang="ru-RU" dirty="0"/>
              <a:t>3. Проблема действия Понимаю, но не могу сделать.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chemeClr val="bg1">
                    <a:lumMod val="50000"/>
                  </a:schemeClr>
                </a:solidFill>
              </a:rPr>
              <a:t>- </a:t>
            </a:r>
            <a:r>
              <a:rPr lang="ru-RU" i="1" dirty="0">
                <a:solidFill>
                  <a:schemeClr val="bg1">
                    <a:lumMod val="50000"/>
                  </a:schemeClr>
                </a:solidFill>
              </a:rPr>
              <a:t>Вы…Я…В общем…Извините, потом как-нибудь… Для разрешения всех этих проблем нужно обладать определенными знаниями и умениями в области делового общения. В течение всей нашей оставшейся работы мы будем обучаться именно этому.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867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00573"/>
          </a:xfrm>
        </p:spPr>
        <p:txBody>
          <a:bodyPr>
            <a:noAutofit/>
          </a:bodyPr>
          <a:lstStyle/>
          <a:p>
            <a:r>
              <a:rPr lang="ru-RU" sz="3200" dirty="0"/>
              <a:t>Правила успешной вербальной коммуникации </a:t>
            </a:r>
            <a:r>
              <a:rPr lang="ru-RU" sz="3200" dirty="0" err="1"/>
              <a:t>Г.Бройнига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875211"/>
            <a:ext cx="10972800" cy="57215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1. Понимание вашего высказывания связано с конструкцией предложения</a:t>
            </a:r>
          </a:p>
          <a:p>
            <a:pPr marL="0" indent="0">
              <a:buNone/>
            </a:pPr>
            <a:r>
              <a:rPr lang="ru-RU" dirty="0"/>
              <a:t>2. Короткие предложения (8 – 15 слов) состоят из законченных мыслей</a:t>
            </a:r>
          </a:p>
          <a:p>
            <a:pPr marL="0" indent="0">
              <a:buNone/>
            </a:pPr>
            <a:r>
              <a:rPr lang="ru-RU" dirty="0"/>
              <a:t>3. Голос является самым сильным инструментом убеждения</a:t>
            </a:r>
          </a:p>
          <a:p>
            <a:pPr marL="0" indent="0">
              <a:buNone/>
            </a:pPr>
            <a:r>
              <a:rPr lang="ru-RU" dirty="0"/>
              <a:t>4.Паузы прерывают поток речи</a:t>
            </a:r>
          </a:p>
          <a:p>
            <a:pPr marL="0" indent="0">
              <a:buNone/>
            </a:pPr>
            <a:r>
              <a:rPr lang="ru-RU" dirty="0"/>
              <a:t>5. Качество и количество словаря усиливают влияние высказывания</a:t>
            </a:r>
          </a:p>
          <a:p>
            <a:pPr marL="0" indent="0">
              <a:buNone/>
            </a:pPr>
            <a:r>
              <a:rPr lang="ru-RU" dirty="0"/>
              <a:t>6. Рекомендуется чаще использовать в речи глаголы, а не существительные</a:t>
            </a:r>
          </a:p>
          <a:p>
            <a:pPr marL="0" indent="0">
              <a:buNone/>
            </a:pPr>
            <a:r>
              <a:rPr lang="ru-RU" dirty="0"/>
              <a:t>7. Глагол становится более живым, если вы в своем высказывании используете его активную форму, а не пассивную</a:t>
            </a:r>
          </a:p>
          <a:p>
            <a:pPr marL="0" indent="0">
              <a:buNone/>
            </a:pPr>
            <a:r>
              <a:rPr lang="ru-RU" dirty="0"/>
              <a:t>8.Дистанционно и безлично действует формулировка типа «Согласно этому можно понять, что…»</a:t>
            </a:r>
          </a:p>
          <a:p>
            <a:pPr marL="0" indent="0">
              <a:buNone/>
            </a:pPr>
            <a:r>
              <a:rPr lang="ru-RU" dirty="0"/>
              <a:t>9. Серьезная проблема возникает тогда, когда партнер не до конца понимает или иначе истолковывает смысл слова или высказывания, который вы в них </a:t>
            </a:r>
            <a:r>
              <a:rPr lang="ru-RU" dirty="0" smtClean="0"/>
              <a:t>вкладываете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9198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6153" y="193956"/>
            <a:ext cx="10972800" cy="518738"/>
          </a:xfrm>
        </p:spPr>
        <p:txBody>
          <a:bodyPr>
            <a:normAutofit fontScale="90000"/>
          </a:bodyPr>
          <a:lstStyle/>
          <a:p>
            <a:r>
              <a:rPr lang="ru-RU" dirty="0"/>
              <a:t>Основные функции невербальных </a:t>
            </a:r>
            <a:r>
              <a:rPr lang="ru-RU" dirty="0" smtClean="0"/>
              <a:t>сообщений: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074086"/>
              </p:ext>
            </p:extLst>
          </p:nvPr>
        </p:nvGraphicFramePr>
        <p:xfrm>
          <a:off x="6449467" y="2332037"/>
          <a:ext cx="588148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32442" y="792845"/>
            <a:ext cx="1150683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1. Невербальные сообщения усиливают речевое высказывание, делают его более выразительным. Также невербальные сообщения помогают сделать речевое высказывание более точным и понятным. Все эти невербальные проявления будут являться дополнением вербального сообщения.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2442" y="2468636"/>
            <a:ext cx="97587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2. Невербальное сообщение используется вместо вербального сообщения.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2442" y="3405764"/>
            <a:ext cx="827954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3. Невербальное сообщение не соответствует, противоречит вербальному сообщению. Такая несогласованность называется </a:t>
            </a:r>
            <a:r>
              <a:rPr lang="ru-RU" sz="2400" b="1" i="1" dirty="0" err="1" smtClean="0"/>
              <a:t>неконгруэнтностью</a:t>
            </a:r>
            <a:r>
              <a:rPr lang="ru-RU" sz="2400" dirty="0"/>
              <a:t> </a:t>
            </a:r>
            <a:r>
              <a:rPr lang="ru-RU" sz="2400" dirty="0" smtClean="0"/>
              <a:t>– это отсутствие согласованности, противоречие между вербальным и невербальным сообщением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32442" y="5475301"/>
            <a:ext cx="72172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4. Невербальные сигналы очень часто используются для регулирования взаимодействия между людьми.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73690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26315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Основные средства невербальной коммуникации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7553" y="1627095"/>
            <a:ext cx="3696447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/>
              <a:t>Кинесика</a:t>
            </a:r>
            <a:r>
              <a:rPr lang="ru-RU" dirty="0"/>
              <a:t> понимается и как совокупность движений тела человека в процессе коммуникации, и как изучение языка тела человека.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003341397"/>
              </p:ext>
            </p:extLst>
          </p:nvPr>
        </p:nvGraphicFramePr>
        <p:xfrm>
          <a:off x="4064000" y="9009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2544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26315"/>
          </a:xfrm>
        </p:spPr>
        <p:txBody>
          <a:bodyPr>
            <a:noAutofit/>
          </a:bodyPr>
          <a:lstStyle/>
          <a:p>
            <a:r>
              <a:rPr lang="ru-RU" sz="3600" dirty="0"/>
              <a:t>Основные средства невербальной коммуникации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222146"/>
            <a:ext cx="3696447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/>
              <a:t>Такесика</a:t>
            </a:r>
            <a:r>
              <a:rPr lang="ru-RU" b="1" dirty="0"/>
              <a:t> – </a:t>
            </a:r>
            <a:r>
              <a:rPr lang="ru-RU" dirty="0"/>
              <a:t>невербальные сообщения при помощи прикосновений; область психологии, изучающая влияние различного рода прикосновений на характер общения.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58732425"/>
              </p:ext>
            </p:extLst>
          </p:nvPr>
        </p:nvGraphicFramePr>
        <p:xfrm>
          <a:off x="4064000" y="9009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2590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26315"/>
          </a:xfrm>
        </p:spPr>
        <p:txBody>
          <a:bodyPr>
            <a:noAutofit/>
          </a:bodyPr>
          <a:lstStyle/>
          <a:p>
            <a:r>
              <a:rPr lang="ru-RU" sz="3600" dirty="0"/>
              <a:t>Основные средства невербальной коммуникации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332038"/>
            <a:ext cx="3696447" cy="2501220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Паралингвистические сигналы - </a:t>
            </a:r>
            <a:r>
              <a:rPr lang="ru-RU" dirty="0"/>
              <a:t>особенности произнесения речи и неречевых звуков, качества голоса.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634577775"/>
              </p:ext>
            </p:extLst>
          </p:nvPr>
        </p:nvGraphicFramePr>
        <p:xfrm>
          <a:off x="4064000" y="9009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0983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26315"/>
          </a:xfrm>
        </p:spPr>
        <p:txBody>
          <a:bodyPr>
            <a:noAutofit/>
          </a:bodyPr>
          <a:lstStyle/>
          <a:p>
            <a:r>
              <a:rPr lang="ru-RU" sz="3600" dirty="0"/>
              <a:t>Основные средства невербальной коммуникации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0229" y="1587455"/>
            <a:ext cx="10454640" cy="25012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err="1"/>
              <a:t>Проксемика</a:t>
            </a:r>
            <a:r>
              <a:rPr lang="ru-RU" sz="3200" dirty="0"/>
              <a:t> понимается и как организация коммуникативного пространства (взаимное расположение партнеров по общению в пространстве), и как пространственная психология. 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Термин </a:t>
            </a:r>
            <a:r>
              <a:rPr lang="ru-RU" sz="3200" dirty="0" err="1"/>
              <a:t>проксемика</a:t>
            </a:r>
            <a:r>
              <a:rPr lang="ru-RU" sz="3200" dirty="0"/>
              <a:t> (от слова «</a:t>
            </a:r>
            <a:r>
              <a:rPr lang="ru-RU" sz="3200" dirty="0" err="1"/>
              <a:t>проксимити</a:t>
            </a:r>
            <a:r>
              <a:rPr lang="ru-RU" sz="3200" dirty="0"/>
              <a:t>» - «близость») введен Эдвардом Холлом, американским антропологом, одним из первых, обратившим внимание на важность пространственных потребностей 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4100709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032283"/>
            <a:ext cx="10972800" cy="1143000"/>
          </a:xfrm>
        </p:spPr>
        <p:txBody>
          <a:bodyPr>
            <a:noAutofit/>
          </a:bodyPr>
          <a:lstStyle/>
          <a:p>
            <a:r>
              <a:rPr lang="ru-RU" sz="3600" dirty="0"/>
              <a:t>Восприятие – это процесс отражения в сознании личности явлений и предметов в сумме их свойств, состояний, компонентов.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561235"/>
            <a:ext cx="10972800" cy="37089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Процесс восприятия информации представляет собой высокоорганизованную внутреннюю работу, в которой участвуют все психические процессы: </a:t>
            </a:r>
            <a:endParaRPr lang="ru-RU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внимание</a:t>
            </a:r>
            <a:r>
              <a:rPr lang="ru-RU" dirty="0"/>
              <a:t>, </a:t>
            </a:r>
            <a:endParaRPr lang="ru-RU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воображение</a:t>
            </a:r>
            <a:r>
              <a:rPr lang="ru-RU" dirty="0"/>
              <a:t>, </a:t>
            </a:r>
            <a:endParaRPr lang="ru-RU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память</a:t>
            </a:r>
            <a:r>
              <a:rPr lang="ru-RU" dirty="0"/>
              <a:t>, </a:t>
            </a:r>
            <a:endParaRPr lang="ru-RU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мышление</a:t>
            </a:r>
            <a:r>
              <a:rPr lang="ru-RU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88572" y="0"/>
            <a:ext cx="93617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3600" dirty="0">
                <a:solidFill>
                  <a:prstClr val="black"/>
                </a:solidFill>
              </a:rPr>
              <a:t>3. Особенности восприятия 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2109358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606" y="63131"/>
            <a:ext cx="10972800" cy="548322"/>
          </a:xfrm>
        </p:spPr>
        <p:txBody>
          <a:bodyPr>
            <a:normAutofit fontScale="90000"/>
          </a:bodyPr>
          <a:lstStyle/>
          <a:p>
            <a:r>
              <a:rPr lang="ru-RU" dirty="0"/>
              <a:t>Каналы восприятия информации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051561"/>
            <a:ext cx="4367349" cy="47614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Под каналами восприятия понимают преобладающую направленность в сторону одного органа чувств, которая обеспечивает лучшее усвоение поступающей информации. 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684375993"/>
              </p:ext>
            </p:extLst>
          </p:nvPr>
        </p:nvGraphicFramePr>
        <p:xfrm>
          <a:off x="3899989" y="611454"/>
          <a:ext cx="8128000" cy="6049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7925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181814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Коммуникационный процесс – обмен информацией между двумя людьми и более.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3997234"/>
            <a:ext cx="10972800" cy="2860766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Его основная цель – обеспечение понимания информации, являющейся предметом обмена.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45920" y="302217"/>
            <a:ext cx="850392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4400" dirty="0">
                <a:solidFill>
                  <a:prstClr val="black"/>
                </a:solidFill>
              </a:rPr>
              <a:t>1. Коммуникационный процесс</a:t>
            </a:r>
          </a:p>
        </p:txBody>
      </p:sp>
    </p:spTree>
    <p:extLst>
      <p:ext uri="{BB962C8B-B14F-4D97-AF65-F5344CB8AC3E}">
        <p14:creationId xmlns:p14="http://schemas.microsoft.com/office/powerpoint/2010/main" val="14646639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3474" y="320041"/>
            <a:ext cx="10972800" cy="613301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ru-RU" dirty="0"/>
              <a:t>Направлен на усвоение информации путем большего сосредоточения на зрительных образах. У человека, которого преобладает данный канал восприятия, отмечается высокая способность усваивать информацию через чтение. 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ru-RU" dirty="0"/>
              <a:t>Направлен на  усвоение информации путем концентрации преимущественно на слуховых образах. Если преобладает данный канал восприятия, у человека отмечается высокая способность к запоминанию через прослушивание нужного материала. 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ru-RU" dirty="0"/>
              <a:t>Направлен на усвоение информации путем сосредоточения преимущественно на физических ощущениях. Кинестетическое восприятие тесно связано с органами осязания, поэтому такому человеку во время разговора обязательно требуется прикасаться к собеседнику. 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ru-RU" dirty="0"/>
              <a:t>Направлен на усвоение информации путем концентрации на абстрактно – логических образах. Такой человек склонен во всем искать смысл, раскладывать свои знания «по полочкам». </a:t>
            </a:r>
          </a:p>
        </p:txBody>
      </p:sp>
    </p:spTree>
    <p:extLst>
      <p:ext uri="{BB962C8B-B14F-4D97-AF65-F5344CB8AC3E}">
        <p14:creationId xmlns:p14="http://schemas.microsoft.com/office/powerpoint/2010/main" val="40360274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2825"/>
          </a:xfrm>
        </p:spPr>
        <p:txBody>
          <a:bodyPr>
            <a:normAutofit fontScale="90000"/>
          </a:bodyPr>
          <a:lstStyle/>
          <a:p>
            <a:r>
              <a:rPr lang="ru-RU" dirty="0"/>
              <a:t>Свойства восприятия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2507465"/>
              </p:ext>
            </p:extLst>
          </p:nvPr>
        </p:nvGraphicFramePr>
        <p:xfrm>
          <a:off x="165463" y="274638"/>
          <a:ext cx="12026537" cy="2854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78674" y="2528707"/>
            <a:ext cx="552123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1. Характеризуется направленностью на внешний мир. Человек всегда сосредоточивает свое внимание на таких вещах, которые находят отражение в окружающем пространстве. 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947954" y="2451762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2. В отличие от ощущения, которое отражает отдельные свойства предметов и явлений окружающего мира, восприятие составляет его общий образ. Он складывается из совокупности различных ощущений и формирует целостное представление о том или ином предмете.</a:t>
            </a:r>
            <a:endParaRPr lang="ru-RU" sz="2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78674" y="4159923"/>
            <a:ext cx="55212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3. Необходимо отметить, что восприятие человека устроено таким образом, что обладает способностью систематизировать материал в определенном порядке.</a:t>
            </a: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947954" y="4493346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/>
              <a:t>4. Под этим свойством понимается относительная постоянность воспринимаемой информации при различных условиях. </a:t>
            </a:r>
            <a:endParaRPr lang="ru-RU" sz="20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78674" y="5629160"/>
            <a:ext cx="78333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5. Человек не просто воспринимает предметы и явления, он делает это осмысленно, целенаправленно, предвидя определенный результат и стремясь к нему.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8756351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51691"/>
          </a:xfrm>
        </p:spPr>
        <p:txBody>
          <a:bodyPr>
            <a:normAutofit fontScale="90000"/>
          </a:bodyPr>
          <a:lstStyle/>
          <a:p>
            <a:r>
              <a:rPr lang="ru-RU" dirty="0"/>
              <a:t>формы восприятия информации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00201"/>
            <a:ext cx="3374571" cy="452596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Под формами восприятия информации понимают некоторые категории, имеющие в своей основе размышления и направленность на поиск истины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509979999"/>
              </p:ext>
            </p:extLst>
          </p:nvPr>
        </p:nvGraphicFramePr>
        <p:xfrm>
          <a:off x="3808548" y="128136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7733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726" y="2678204"/>
            <a:ext cx="10972800" cy="1143000"/>
          </a:xfrm>
        </p:spPr>
        <p:txBody>
          <a:bodyPr>
            <a:noAutofit/>
          </a:bodyPr>
          <a:lstStyle/>
          <a:p>
            <a:r>
              <a:rPr lang="ru-RU" dirty="0"/>
              <a:t>Коммуникативные барьеры - препятствия, вызванные естественными, социальными и психологическими факторами, возникающими в процессе коммуникации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37199" y="399015"/>
            <a:ext cx="677942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4000" dirty="0">
                <a:solidFill>
                  <a:prstClr val="black"/>
                </a:solidFill>
              </a:rPr>
              <a:t>4. Коммуникативные барьеры</a:t>
            </a:r>
          </a:p>
        </p:txBody>
      </p:sp>
    </p:spTree>
    <p:extLst>
      <p:ext uri="{BB962C8B-B14F-4D97-AF65-F5344CB8AC3E}">
        <p14:creationId xmlns:p14="http://schemas.microsoft.com/office/powerpoint/2010/main" val="17968690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18139"/>
          </a:xfrm>
        </p:spPr>
        <p:txBody>
          <a:bodyPr>
            <a:normAutofit fontScale="90000"/>
          </a:bodyPr>
          <a:lstStyle/>
          <a:p>
            <a:r>
              <a:rPr lang="ru-RU" dirty="0"/>
              <a:t>Барьеры непонимания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60377" y="1247503"/>
            <a:ext cx="3583577" cy="4525963"/>
          </a:xfrm>
        </p:spPr>
        <p:txBody>
          <a:bodyPr/>
          <a:lstStyle/>
          <a:p>
            <a:r>
              <a:rPr lang="ru-RU" dirty="0"/>
              <a:t>Барьеры непонимания связаны с </a:t>
            </a:r>
            <a:r>
              <a:rPr lang="ru-RU" dirty="0" err="1"/>
              <a:t>неэффективнои</a:t>
            </a:r>
            <a:r>
              <a:rPr lang="ru-RU" dirty="0"/>
              <a:t>̆ </a:t>
            </a:r>
            <a:r>
              <a:rPr lang="ru-RU" dirty="0" err="1"/>
              <a:t>вербальнои</a:t>
            </a:r>
            <a:r>
              <a:rPr lang="ru-RU" dirty="0"/>
              <a:t>̆ </a:t>
            </a:r>
            <a:r>
              <a:rPr lang="ru-RU" dirty="0" err="1"/>
              <a:t>коммуникациеи</a:t>
            </a:r>
            <a:r>
              <a:rPr lang="ru-RU" dirty="0"/>
              <a:t>̆ (трудности в передаче и понимании информации)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29903756"/>
              </p:ext>
            </p:extLst>
          </p:nvPr>
        </p:nvGraphicFramePr>
        <p:xfrm>
          <a:off x="162560" y="124750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716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83008"/>
          </a:xfrm>
        </p:spPr>
        <p:txBody>
          <a:bodyPr>
            <a:normAutofit fontScale="90000"/>
          </a:bodyPr>
          <a:lstStyle/>
          <a:p>
            <a:r>
              <a:rPr lang="ru-RU" dirty="0"/>
              <a:t>Личностные барьеры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58537"/>
            <a:ext cx="3413760" cy="4525963"/>
          </a:xfrm>
        </p:spPr>
        <p:txBody>
          <a:bodyPr/>
          <a:lstStyle/>
          <a:p>
            <a:r>
              <a:rPr lang="ru-RU" dirty="0"/>
              <a:t>Личностные барьеры связаны с </a:t>
            </a:r>
            <a:r>
              <a:rPr lang="ru-RU" dirty="0" err="1"/>
              <a:t>психологическои</a:t>
            </a:r>
            <a:r>
              <a:rPr lang="ru-RU" dirty="0"/>
              <a:t>̆ несовместимостью собеседников и с их негативными установками, которые создают помехи в общении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336316681"/>
              </p:ext>
            </p:extLst>
          </p:nvPr>
        </p:nvGraphicFramePr>
        <p:xfrm>
          <a:off x="3090092" y="770709"/>
          <a:ext cx="8823234" cy="6087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16100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7531" y="0"/>
            <a:ext cx="10972800" cy="652825"/>
          </a:xfrm>
        </p:spPr>
        <p:txBody>
          <a:bodyPr>
            <a:normAutofit fontScale="90000"/>
          </a:bodyPr>
          <a:lstStyle/>
          <a:p>
            <a:r>
              <a:rPr lang="ru-RU" dirty="0"/>
              <a:t>Культурные барьеры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19790"/>
              </p:ext>
            </p:extLst>
          </p:nvPr>
        </p:nvGraphicFramePr>
        <p:xfrm>
          <a:off x="387531" y="1724298"/>
          <a:ext cx="10859590" cy="4990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7531" y="523969"/>
            <a:ext cx="116302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Культурные барьеры – это коммуникативные помехи, возникающие вследствие культурных различий отправителя и получателя, незнания национальных обычаев, традиций, норм и этикета общения, системы жизненных </a:t>
            </a:r>
            <a:r>
              <a:rPr lang="ru-RU" sz="2400" b="1" dirty="0" err="1" smtClean="0"/>
              <a:t>ценностеи</a:t>
            </a:r>
            <a:r>
              <a:rPr lang="ru-RU" sz="2400" b="1" dirty="0" smtClean="0"/>
              <a:t>̆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7020002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692013"/>
          </a:xfrm>
        </p:spPr>
        <p:txBody>
          <a:bodyPr>
            <a:normAutofit fontScale="90000"/>
          </a:bodyPr>
          <a:lstStyle/>
          <a:p>
            <a:r>
              <a:rPr lang="ru-RU" dirty="0"/>
              <a:t>Организационные барьеры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0777" y="692012"/>
            <a:ext cx="3217817" cy="5983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Организационные барьеры – коммуникационные помехи, обусловленные характеристиками </a:t>
            </a:r>
            <a:r>
              <a:rPr lang="ru-RU" dirty="0" err="1"/>
              <a:t>любои</a:t>
            </a:r>
            <a:r>
              <a:rPr lang="ru-RU" dirty="0"/>
              <a:t>̆ организации: числом звеньев и </a:t>
            </a:r>
            <a:r>
              <a:rPr lang="ru-RU" dirty="0" err="1"/>
              <a:t>ступенеи</a:t>
            </a:r>
            <a:r>
              <a:rPr lang="ru-RU" dirty="0"/>
              <a:t>̆ управления, типом </a:t>
            </a:r>
            <a:r>
              <a:rPr lang="ru-RU" dirty="0" err="1"/>
              <a:t>взаимосвязеи</a:t>
            </a:r>
            <a:r>
              <a:rPr lang="ru-RU" dirty="0"/>
              <a:t>̆ между </a:t>
            </a:r>
            <a:r>
              <a:rPr lang="ru-RU" dirty="0" smtClean="0"/>
              <a:t>ними</a:t>
            </a:r>
            <a:r>
              <a:rPr lang="ru-RU" dirty="0"/>
              <a:t> </a:t>
            </a:r>
            <a:r>
              <a:rPr lang="ru-RU" dirty="0" smtClean="0"/>
              <a:t>и т.д.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598507976"/>
              </p:ext>
            </p:extLst>
          </p:nvPr>
        </p:nvGraphicFramePr>
        <p:xfrm>
          <a:off x="3579223" y="692013"/>
          <a:ext cx="8382000" cy="5983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26963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87511"/>
          </a:xfrm>
        </p:spPr>
        <p:txBody>
          <a:bodyPr>
            <a:normAutofit fontScale="90000"/>
          </a:bodyPr>
          <a:lstStyle/>
          <a:p>
            <a:r>
              <a:rPr lang="ru-RU" dirty="0"/>
              <a:t>Социальные барьеры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525" y="973184"/>
            <a:ext cx="4471851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Социальные барьеры – это коммуникативные помехи, возникающие из- за несовпадения социальных </a:t>
            </a:r>
            <a:r>
              <a:rPr lang="ru-RU" dirty="0" smtClean="0"/>
              <a:t>ценностей̆</a:t>
            </a:r>
            <a:r>
              <a:rPr lang="ru-RU" dirty="0"/>
              <a:t>, установок, противоборства социальных </a:t>
            </a:r>
            <a:r>
              <a:rPr lang="ru-RU" dirty="0" err="1"/>
              <a:t>ролеи</a:t>
            </a:r>
            <a:r>
              <a:rPr lang="ru-RU" dirty="0"/>
              <a:t>̆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02017182"/>
              </p:ext>
            </p:extLst>
          </p:nvPr>
        </p:nvGraphicFramePr>
        <p:xfrm>
          <a:off x="2032000" y="719666"/>
          <a:ext cx="9972766" cy="6138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82789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665888"/>
          </a:xfrm>
        </p:spPr>
        <p:txBody>
          <a:bodyPr>
            <a:normAutofit fontScale="90000"/>
          </a:bodyPr>
          <a:lstStyle/>
          <a:p>
            <a:r>
              <a:rPr lang="ru-RU" dirty="0"/>
              <a:t>Физические барьеры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2217" y="665888"/>
            <a:ext cx="10972800" cy="1019221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Физические барьеры – объективные помехи, возникающие в </a:t>
            </a:r>
            <a:r>
              <a:rPr lang="ru-RU" dirty="0" err="1"/>
              <a:t>материальнои</a:t>
            </a:r>
            <a:r>
              <a:rPr lang="ru-RU" dirty="0"/>
              <a:t>̆ среде коммуникаций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162085562"/>
              </p:ext>
            </p:extLst>
          </p:nvPr>
        </p:nvGraphicFramePr>
        <p:xfrm>
          <a:off x="0" y="1619477"/>
          <a:ext cx="12192000" cy="5238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533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61385"/>
          </a:xfrm>
        </p:spPr>
        <p:txBody>
          <a:bodyPr>
            <a:noAutofit/>
          </a:bodyPr>
          <a:lstStyle/>
          <a:p>
            <a:r>
              <a:rPr lang="ru-RU" sz="3600" dirty="0"/>
              <a:t>В коммуникационном процессе выделяют четыре основных элемента: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4887111"/>
              </p:ext>
            </p:extLst>
          </p:nvPr>
        </p:nvGraphicFramePr>
        <p:xfrm>
          <a:off x="609600" y="1090748"/>
          <a:ext cx="10972800" cy="5636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18453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74448"/>
          </a:xfrm>
        </p:spPr>
        <p:txBody>
          <a:bodyPr>
            <a:normAutofit fontScale="90000"/>
          </a:bodyPr>
          <a:lstStyle/>
          <a:p>
            <a:r>
              <a:rPr lang="ru-RU" dirty="0"/>
              <a:t>Пути совершенствования искусства общения: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182190"/>
            <a:ext cx="10972800" cy="4525963"/>
          </a:xfrm>
        </p:spPr>
        <p:txBody>
          <a:bodyPr>
            <a:noAutofit/>
          </a:bodyPr>
          <a:lstStyle/>
          <a:p>
            <a:r>
              <a:rPr lang="ru-RU" sz="3200" dirty="0"/>
              <a:t>1. </a:t>
            </a:r>
            <a:r>
              <a:rPr lang="ru-RU" sz="3200" dirty="0" err="1"/>
              <a:t>Проясняйте</a:t>
            </a:r>
            <a:r>
              <a:rPr lang="ru-RU" sz="3200" dirty="0"/>
              <a:t> свои идеи перед началом их передачи, т.е. выберите тему своего сообщения, </a:t>
            </a:r>
            <a:r>
              <a:rPr lang="ru-RU" sz="3200" dirty="0" err="1"/>
              <a:t>систематизируйте</a:t>
            </a:r>
            <a:r>
              <a:rPr lang="ru-RU" sz="3200" dirty="0"/>
              <a:t> его</a:t>
            </a:r>
            <a:r>
              <a:rPr lang="ru-RU" sz="3200" dirty="0" smtClean="0"/>
              <a:t>.</a:t>
            </a:r>
            <a:endParaRPr lang="ru-RU" sz="3200" dirty="0"/>
          </a:p>
          <a:p>
            <a:r>
              <a:rPr lang="ru-RU" sz="3200" dirty="0"/>
              <a:t>2. Будьте восприимчивы к потенциальным семантическим проблемам. </a:t>
            </a:r>
          </a:p>
          <a:p>
            <a:r>
              <a:rPr lang="ru-RU" sz="3200" dirty="0"/>
              <a:t>3. Следите за языком собственных поз, жестов и интонациями, чтобы не посылать противоречивых сигналов.</a:t>
            </a:r>
          </a:p>
          <a:p>
            <a:r>
              <a:rPr lang="ru-RU" sz="3200" dirty="0"/>
              <a:t>4. </a:t>
            </a:r>
            <a:r>
              <a:rPr lang="ru-RU" sz="3200" dirty="0" err="1"/>
              <a:t>Излучайте</a:t>
            </a:r>
            <a:r>
              <a:rPr lang="ru-RU" sz="3200" dirty="0"/>
              <a:t> </a:t>
            </a:r>
            <a:r>
              <a:rPr lang="ru-RU" sz="3200" dirty="0" err="1"/>
              <a:t>эмпатию</a:t>
            </a:r>
            <a:r>
              <a:rPr lang="ru-RU" sz="3200" dirty="0"/>
              <a:t> и открытость. </a:t>
            </a:r>
          </a:p>
          <a:p>
            <a:r>
              <a:rPr lang="ru-RU" sz="3200" dirty="0"/>
              <a:t>5. </a:t>
            </a:r>
            <a:r>
              <a:rPr lang="ru-RU" sz="3200" dirty="0" err="1"/>
              <a:t>Добивайтесь</a:t>
            </a:r>
            <a:r>
              <a:rPr lang="ru-RU" sz="3200" dirty="0"/>
              <a:t> установления </a:t>
            </a:r>
            <a:r>
              <a:rPr lang="ru-RU" sz="3200" dirty="0" err="1"/>
              <a:t>обратнои</a:t>
            </a:r>
            <a:r>
              <a:rPr lang="ru-RU" sz="3200" dirty="0"/>
              <a:t>̆ связи. </a:t>
            </a:r>
          </a:p>
        </p:txBody>
      </p:sp>
    </p:spTree>
    <p:extLst>
      <p:ext uri="{BB962C8B-B14F-4D97-AF65-F5344CB8AC3E}">
        <p14:creationId xmlns:p14="http://schemas.microsoft.com/office/powerpoint/2010/main" val="732263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61395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Этапы передачи информации: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1582317"/>
              </p:ext>
            </p:extLst>
          </p:nvPr>
        </p:nvGraphicFramePr>
        <p:xfrm>
          <a:off x="413657" y="613955"/>
          <a:ext cx="10972800" cy="3905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17714" y="61395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1. Обмен информацией начинается с формулирования идеи или отбора информации. Отправитель решает, какую значимую идею или сообщение следует сделать предметом обмена.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942114" y="2672081"/>
            <a:ext cx="67883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2. Для того, чтобы передать идею отправитель должен с помощью символов закодировать ее, использовав при для этого слова, интонацию и т.д. Кодирование превращает идею в сообщение.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85948" y="3899211"/>
            <a:ext cx="104241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3. На третьем этапе отправитель использует канал для доставки сообщения получателю (физическая передача).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35429" y="4517733"/>
            <a:ext cx="114212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4. Декодирование – перевод символов отправителя в мысли получателя. Если символы, выбранные отправителем, то они имеют точно такое же значение для получателя.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13656" y="5165072"/>
            <a:ext cx="11168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5. При наличии обратной связи отправитель и получатель меняются ролями.</a:t>
            </a:r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13656" y="5561205"/>
            <a:ext cx="113167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6. Источники шума, которые могут создавать преграды на пути обмена информацией, различны – от использования языка и различий в восприятии, из-за которых может изменяться смысл информации в процессах кодирования и декодирования.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77668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227" y="262890"/>
            <a:ext cx="8563928" cy="6393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598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Коммуникативный поток может двигаться в горизонталь­ном и вертикальном </a:t>
            </a:r>
            <a:r>
              <a:rPr lang="ru-RU" dirty="0" smtClean="0"/>
              <a:t>направлениях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Вертикальные направление подразделяется на нисходящее и восходящее.</a:t>
            </a:r>
          </a:p>
          <a:p>
            <a:endParaRPr lang="ru-RU" dirty="0"/>
          </a:p>
          <a:p>
            <a:r>
              <a:rPr lang="ru-RU" dirty="0"/>
              <a:t>Нисходящее направление – это когда коммуникационный поток движется от более высокого уровня управления к более низкому (постановка задачи, описание работ, приказ, распоряжение).</a:t>
            </a:r>
          </a:p>
          <a:p>
            <a:endParaRPr lang="ru-RU" dirty="0"/>
          </a:p>
          <a:p>
            <a:r>
              <a:rPr lang="ru-RU" dirty="0"/>
              <a:t>Восходящее направление - движение информации от более низкого уровня управления к более высшему уровню в иерархии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110705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коммуникации: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221378"/>
            <a:ext cx="10972800" cy="4525963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dirty="0" err="1"/>
              <a:t>Внутриличностная</a:t>
            </a:r>
            <a:r>
              <a:rPr lang="ru-RU" dirty="0"/>
              <a:t> коммуникация – это коммуникация, возникающая внутри самого индивида. Это то, когда индивид говорит сам с собой. Он являет одновременно и посылающей и принимающей стороной, его мысли и чувства создают послание, а мозг действует как канал для обработки этих мыслей и чувств</a:t>
            </a:r>
            <a:r>
              <a:rPr lang="ru-RU" dirty="0" smtClean="0"/>
              <a:t>.</a:t>
            </a:r>
            <a:endParaRPr lang="ru-RU" dirty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dirty="0"/>
              <a:t>Межличностная коммуникация – это коммуникация с другим человеком</a:t>
            </a:r>
            <a:r>
              <a:rPr lang="ru-RU" dirty="0" smtClean="0"/>
              <a:t>.</a:t>
            </a:r>
            <a:endParaRPr lang="ru-RU" dirty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dirty="0"/>
              <a:t>Коммуникация в малой группе. Коммуникация в малой группе возникает тогда, когда небольшое количество людей (малая группа до 30 человек) собирается вместе с какой-то целью</a:t>
            </a:r>
            <a:r>
              <a:rPr lang="ru-RU" dirty="0" smtClean="0"/>
              <a:t>.</a:t>
            </a:r>
            <a:endParaRPr lang="ru-RU" dirty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dirty="0"/>
              <a:t>Общественная коммуникация. В общественной коммуникации посылающий передает послание аудитории (большой группе более 30 человек). </a:t>
            </a:r>
          </a:p>
        </p:txBody>
      </p:sp>
    </p:spTree>
    <p:extLst>
      <p:ext uri="{BB962C8B-B14F-4D97-AF65-F5344CB8AC3E}">
        <p14:creationId xmlns:p14="http://schemas.microsoft.com/office/powerpoint/2010/main" val="1138783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2825"/>
          </a:xfrm>
        </p:spPr>
        <p:txBody>
          <a:bodyPr>
            <a:normAutofit fontScale="90000"/>
          </a:bodyPr>
          <a:lstStyle/>
          <a:p>
            <a:r>
              <a:rPr lang="ru-RU" dirty="0"/>
              <a:t>Коммуникации можно классифицировать по следующим видам: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7979350"/>
              </p:ext>
            </p:extLst>
          </p:nvPr>
        </p:nvGraphicFramePr>
        <p:xfrm>
          <a:off x="0" y="1195251"/>
          <a:ext cx="3801291" cy="1580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1839183"/>
              </p:ext>
            </p:extLst>
          </p:nvPr>
        </p:nvGraphicFramePr>
        <p:xfrm>
          <a:off x="7371805" y="1061357"/>
          <a:ext cx="4820195" cy="1848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4950745"/>
              </p:ext>
            </p:extLst>
          </p:nvPr>
        </p:nvGraphicFramePr>
        <p:xfrm>
          <a:off x="3535680" y="1851660"/>
          <a:ext cx="4589417" cy="1848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1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9917422"/>
              </p:ext>
            </p:extLst>
          </p:nvPr>
        </p:nvGraphicFramePr>
        <p:xfrm>
          <a:off x="-235132" y="2782388"/>
          <a:ext cx="5046617" cy="1848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2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942408"/>
              </p:ext>
            </p:extLst>
          </p:nvPr>
        </p:nvGraphicFramePr>
        <p:xfrm>
          <a:off x="7145383" y="3432266"/>
          <a:ext cx="5046617" cy="1848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13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3245345"/>
              </p:ext>
            </p:extLst>
          </p:nvPr>
        </p:nvGraphicFramePr>
        <p:xfrm>
          <a:off x="5421086" y="4630782"/>
          <a:ext cx="5046617" cy="1848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graphicFrame>
        <p:nvGraphicFramePr>
          <p:cNvPr id="14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0772393"/>
              </p:ext>
            </p:extLst>
          </p:nvPr>
        </p:nvGraphicFramePr>
        <p:xfrm>
          <a:off x="265611" y="4658542"/>
          <a:ext cx="5564777" cy="22892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2" r:lo="rId33" r:qs="rId34" r:cs="rId35"/>
          </a:graphicData>
        </a:graphic>
      </p:graphicFrame>
    </p:spTree>
    <p:extLst>
      <p:ext uri="{BB962C8B-B14F-4D97-AF65-F5344CB8AC3E}">
        <p14:creationId xmlns:p14="http://schemas.microsoft.com/office/powerpoint/2010/main" val="3563333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В процессе организационной деятельности персонал организации имеет отношение в большей степени с организационными коммуникациями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907177"/>
            <a:ext cx="10972800" cy="42189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i="1" dirty="0"/>
              <a:t>Организационные коммуникации – это процесс, с помощью которого руководители развивают систему предоставления информации и передачи сведений большому количеству людей внутри организации и отдельным индивидуумам и институтам за ее пределами. </a:t>
            </a:r>
          </a:p>
        </p:txBody>
      </p:sp>
    </p:spTree>
    <p:extLst>
      <p:ext uri="{BB962C8B-B14F-4D97-AF65-F5344CB8AC3E}">
        <p14:creationId xmlns:p14="http://schemas.microsoft.com/office/powerpoint/2010/main" val="148489221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903</TotalTime>
  <Words>1898</Words>
  <Application>Microsoft Office PowerPoint</Application>
  <PresentationFormat>Широкоэкранный</PresentationFormat>
  <Paragraphs>202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4" baseType="lpstr">
      <vt:lpstr>Arial</vt:lpstr>
      <vt:lpstr>Calibri</vt:lpstr>
      <vt:lpstr>Wingdings</vt:lpstr>
      <vt:lpstr>La mente</vt:lpstr>
      <vt:lpstr>Тема. Коммуникация в теории и практике управления</vt:lpstr>
      <vt:lpstr>Коммуникационный процесс – обмен информацией между двумя людьми и более.</vt:lpstr>
      <vt:lpstr>В коммуникационном процессе выделяют четыре основных элемента:</vt:lpstr>
      <vt:lpstr>Этапы передачи информации:</vt:lpstr>
      <vt:lpstr>Презентация PowerPoint</vt:lpstr>
      <vt:lpstr>Коммуникативный поток может двигаться в горизонталь­ном и вертикальном направлениях</vt:lpstr>
      <vt:lpstr>Типы коммуникации:</vt:lpstr>
      <vt:lpstr>Коммуникации можно классифицировать по следующим видам:</vt:lpstr>
      <vt:lpstr>В процессе организационной деятельности персонал организации имеет отношение в большей степени с организационными коммуникациями</vt:lpstr>
      <vt:lpstr>К вербальным (речевым) средствам коммуникации относят:</vt:lpstr>
      <vt:lpstr>Е.В Сидоренко выделяет три «коммуникативные проблемы»</vt:lpstr>
      <vt:lpstr>Правила успешной вербальной коммуникации Г.Бройнига</vt:lpstr>
      <vt:lpstr>Основные функции невербальных сообщений:</vt:lpstr>
      <vt:lpstr>Основные средства невербальной коммуникации</vt:lpstr>
      <vt:lpstr>Основные средства невербальной коммуникации</vt:lpstr>
      <vt:lpstr>Основные средства невербальной коммуникации</vt:lpstr>
      <vt:lpstr>Основные средства невербальной коммуникации</vt:lpstr>
      <vt:lpstr>Восприятие – это процесс отражения в сознании личности явлений и предметов в сумме их свойств, состояний, компонентов. </vt:lpstr>
      <vt:lpstr>Каналы восприятия информации</vt:lpstr>
      <vt:lpstr>Презентация PowerPoint</vt:lpstr>
      <vt:lpstr>Свойства восприятия</vt:lpstr>
      <vt:lpstr>формы восприятия информации</vt:lpstr>
      <vt:lpstr>Коммуникативные барьеры - препятствия, вызванные естественными, социальными и психологическими факторами, возникающими в процессе коммуникации</vt:lpstr>
      <vt:lpstr>Барьеры непонимания</vt:lpstr>
      <vt:lpstr>Личностные барьеры</vt:lpstr>
      <vt:lpstr>Культурные барьеры</vt:lpstr>
      <vt:lpstr>Организационные барьеры</vt:lpstr>
      <vt:lpstr>Социальные барьеры</vt:lpstr>
      <vt:lpstr>Физические барьеры</vt:lpstr>
      <vt:lpstr>Пути совершенствования искусства общения: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Коммуникация в теории и практике управления</dc:title>
  <dc:creator>Ольга</dc:creator>
  <cp:lastModifiedBy>Ольга Бабкина</cp:lastModifiedBy>
  <cp:revision>17</cp:revision>
  <dcterms:created xsi:type="dcterms:W3CDTF">2019-02-05T15:05:24Z</dcterms:created>
  <dcterms:modified xsi:type="dcterms:W3CDTF">2020-12-10T05:17:46Z</dcterms:modified>
</cp:coreProperties>
</file>